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Dayr Az Zawr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Syria • State Map | Fully Editable Vector Shape</a:t>
            </a:r>
          </a:p>
        </p:txBody>
      </p:sp>
      <p:sp>
        <p:nvSpPr>
          <p:cNvPr id="101" name="Dayr Az Zawr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65340" y="58910"/>
                </a:moveTo>
                <a:lnTo>
                  <a:pt x="65340" y="58900"/>
                </a:lnTo>
                <a:lnTo>
                  <a:pt x="57640" y="47800"/>
                </a:lnTo>
                <a:lnTo>
                  <a:pt x="55390" y="44580"/>
                </a:lnTo>
                <a:lnTo>
                  <a:pt x="55330" y="44480"/>
                </a:lnTo>
                <a:lnTo>
                  <a:pt x="55270" y="44330"/>
                </a:lnTo>
                <a:lnTo>
                  <a:pt x="55260" y="44150"/>
                </a:lnTo>
                <a:lnTo>
                  <a:pt x="55350" y="43190"/>
                </a:lnTo>
                <a:lnTo>
                  <a:pt x="55340" y="43030"/>
                </a:lnTo>
                <a:lnTo>
                  <a:pt x="55290" y="42880"/>
                </a:lnTo>
                <a:lnTo>
                  <a:pt x="54430" y="41030"/>
                </a:lnTo>
                <a:lnTo>
                  <a:pt x="54000" y="40480"/>
                </a:lnTo>
                <a:lnTo>
                  <a:pt x="52620" y="39360"/>
                </a:lnTo>
                <a:lnTo>
                  <a:pt x="58420" y="30830"/>
                </a:lnTo>
                <a:lnTo>
                  <a:pt x="58530" y="30600"/>
                </a:lnTo>
                <a:lnTo>
                  <a:pt x="58420" y="30550"/>
                </a:lnTo>
                <a:lnTo>
                  <a:pt x="58030" y="30280"/>
                </a:lnTo>
                <a:lnTo>
                  <a:pt x="57930" y="30250"/>
                </a:lnTo>
                <a:lnTo>
                  <a:pt x="57930" y="30070"/>
                </a:lnTo>
                <a:lnTo>
                  <a:pt x="58080" y="29030"/>
                </a:lnTo>
                <a:lnTo>
                  <a:pt x="59410" y="22890"/>
                </a:lnTo>
                <a:lnTo>
                  <a:pt x="60300" y="18890"/>
                </a:lnTo>
                <a:lnTo>
                  <a:pt x="60600" y="19550"/>
                </a:lnTo>
                <a:lnTo>
                  <a:pt x="61620" y="21250"/>
                </a:lnTo>
                <a:lnTo>
                  <a:pt x="63330" y="23000"/>
                </a:lnTo>
                <a:lnTo>
                  <a:pt x="73560" y="33040"/>
                </a:lnTo>
                <a:lnTo>
                  <a:pt x="74000" y="33300"/>
                </a:lnTo>
                <a:lnTo>
                  <a:pt x="74250" y="33410"/>
                </a:lnTo>
                <a:lnTo>
                  <a:pt x="75100" y="33600"/>
                </a:lnTo>
                <a:lnTo>
                  <a:pt x="75590" y="33780"/>
                </a:lnTo>
                <a:lnTo>
                  <a:pt x="76630" y="34000"/>
                </a:lnTo>
                <a:lnTo>
                  <a:pt x="79320" y="34060"/>
                </a:lnTo>
                <a:lnTo>
                  <a:pt x="80850" y="34280"/>
                </a:lnTo>
                <a:lnTo>
                  <a:pt x="80210" y="35250"/>
                </a:lnTo>
                <a:lnTo>
                  <a:pt x="80210" y="35260"/>
                </a:lnTo>
                <a:lnTo>
                  <a:pt x="80080" y="35760"/>
                </a:lnTo>
                <a:lnTo>
                  <a:pt x="79960" y="37400"/>
                </a:lnTo>
                <a:lnTo>
                  <a:pt x="79390" y="39460"/>
                </a:lnTo>
                <a:lnTo>
                  <a:pt x="79260" y="40480"/>
                </a:lnTo>
                <a:lnTo>
                  <a:pt x="79270" y="40870"/>
                </a:lnTo>
                <a:lnTo>
                  <a:pt x="79340" y="43620"/>
                </a:lnTo>
                <a:lnTo>
                  <a:pt x="79460" y="46530"/>
                </a:lnTo>
                <a:lnTo>
                  <a:pt x="79430" y="46970"/>
                </a:lnTo>
                <a:lnTo>
                  <a:pt x="79310" y="47380"/>
                </a:lnTo>
                <a:lnTo>
                  <a:pt x="76970" y="51930"/>
                </a:lnTo>
                <a:lnTo>
                  <a:pt x="76470" y="53020"/>
                </a:lnTo>
                <a:lnTo>
                  <a:pt x="76160" y="53460"/>
                </a:lnTo>
                <a:lnTo>
                  <a:pt x="75760" y="53720"/>
                </a:lnTo>
                <a:lnTo>
                  <a:pt x="72410" y="54630"/>
                </a:lnTo>
                <a:lnTo>
                  <a:pt x="70410" y="55840"/>
                </a:lnTo>
                <a:lnTo>
                  <a:pt x="68890" y="56760"/>
                </a:lnTo>
                <a:lnTo>
                  <a:pt x="67380" y="57670"/>
                </a:lnTo>
                <a:lnTo>
                  <a:pt x="65870" y="58590"/>
                </a:lnTo>
                <a:lnTo>
                  <a:pt x="65340" y="58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