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Damascus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Syria • State Map | Fully Editable Vector Shape</a:t>
            </a:r>
          </a:p>
        </p:txBody>
      </p:sp>
      <p:sp>
        <p:nvSpPr>
          <p:cNvPr id="101" name="Damascus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12650" y="68960"/>
                </a:moveTo>
                <a:lnTo>
                  <a:pt x="12390" y="68920"/>
                </a:lnTo>
                <a:lnTo>
                  <a:pt x="11560" y="68500"/>
                </a:lnTo>
                <a:lnTo>
                  <a:pt x="11250" y="68700"/>
                </a:lnTo>
                <a:lnTo>
                  <a:pt x="11180" y="68540"/>
                </a:lnTo>
                <a:lnTo>
                  <a:pt x="11470" y="68230"/>
                </a:lnTo>
                <a:lnTo>
                  <a:pt x="11150" y="68070"/>
                </a:lnTo>
                <a:lnTo>
                  <a:pt x="10930" y="68100"/>
                </a:lnTo>
                <a:lnTo>
                  <a:pt x="10830" y="67800"/>
                </a:lnTo>
                <a:lnTo>
                  <a:pt x="11350" y="67510"/>
                </a:lnTo>
                <a:lnTo>
                  <a:pt x="11760" y="67490"/>
                </a:lnTo>
                <a:lnTo>
                  <a:pt x="12520" y="67270"/>
                </a:lnTo>
                <a:lnTo>
                  <a:pt x="12900" y="67300"/>
                </a:lnTo>
                <a:lnTo>
                  <a:pt x="13120" y="67600"/>
                </a:lnTo>
                <a:lnTo>
                  <a:pt x="13110" y="67780"/>
                </a:lnTo>
                <a:lnTo>
                  <a:pt x="13140" y="68080"/>
                </a:lnTo>
                <a:lnTo>
                  <a:pt x="13010" y="68440"/>
                </a:lnTo>
                <a:lnTo>
                  <a:pt x="12700" y="68760"/>
                </a:lnTo>
                <a:lnTo>
                  <a:pt x="12650" y="68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