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As Suwayda'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Syria • State Map | Fully Editable Vector Shape</a:t>
            </a:r>
          </a:p>
        </p:txBody>
      </p:sp>
      <p:sp>
        <p:nvSpPr>
          <p:cNvPr id="101" name="As Suwayda'"/>
          <p:cNvSpPr/>
          <p:nvPr/>
        </p:nvSpPr>
        <p:spPr>
          <a:xfrm>
            <a:off x="3406435" y="1325880"/>
            <a:ext cx="5378823" cy="4937760"/>
          </a:xfrm>
          <a:custGeom>
            <a:avLst/>
            <a:gdLst/>
            <a:ahLst/>
            <a:cxnLst/>
            <a:rect l="0" t="0" r="100000" b="91800"/>
            <a:pathLst>
              <a:path w="100000" h="91800">
                <a:moveTo>
                  <a:pt x="28750" y="81530"/>
                </a:moveTo>
                <a:lnTo>
                  <a:pt x="27660" y="82220"/>
                </a:lnTo>
                <a:lnTo>
                  <a:pt x="25320" y="83730"/>
                </a:lnTo>
                <a:lnTo>
                  <a:pt x="23810" y="84700"/>
                </a:lnTo>
                <a:lnTo>
                  <a:pt x="21720" y="86070"/>
                </a:lnTo>
                <a:lnTo>
                  <a:pt x="19520" y="87570"/>
                </a:lnTo>
                <a:lnTo>
                  <a:pt x="19340" y="87640"/>
                </a:lnTo>
                <a:lnTo>
                  <a:pt x="19150" y="87630"/>
                </a:lnTo>
                <a:lnTo>
                  <a:pt x="18280" y="87400"/>
                </a:lnTo>
                <a:lnTo>
                  <a:pt x="17980" y="87390"/>
                </a:lnTo>
                <a:lnTo>
                  <a:pt x="17750" y="87530"/>
                </a:lnTo>
                <a:lnTo>
                  <a:pt x="17250" y="87150"/>
                </a:lnTo>
                <a:lnTo>
                  <a:pt x="15380" y="86920"/>
                </a:lnTo>
                <a:lnTo>
                  <a:pt x="15380" y="86820"/>
                </a:lnTo>
                <a:lnTo>
                  <a:pt x="15430" y="86360"/>
                </a:lnTo>
                <a:lnTo>
                  <a:pt x="15440" y="86320"/>
                </a:lnTo>
                <a:lnTo>
                  <a:pt x="15400" y="85540"/>
                </a:lnTo>
                <a:lnTo>
                  <a:pt x="15410" y="85470"/>
                </a:lnTo>
                <a:lnTo>
                  <a:pt x="15510" y="85150"/>
                </a:lnTo>
                <a:lnTo>
                  <a:pt x="15520" y="85090"/>
                </a:lnTo>
                <a:lnTo>
                  <a:pt x="15530" y="84950"/>
                </a:lnTo>
                <a:lnTo>
                  <a:pt x="15510" y="84900"/>
                </a:lnTo>
                <a:lnTo>
                  <a:pt x="15480" y="84820"/>
                </a:lnTo>
                <a:lnTo>
                  <a:pt x="15340" y="84610"/>
                </a:lnTo>
                <a:lnTo>
                  <a:pt x="15160" y="84390"/>
                </a:lnTo>
                <a:lnTo>
                  <a:pt x="15090" y="84290"/>
                </a:lnTo>
                <a:lnTo>
                  <a:pt x="15080" y="84250"/>
                </a:lnTo>
                <a:lnTo>
                  <a:pt x="15090" y="84200"/>
                </a:lnTo>
                <a:lnTo>
                  <a:pt x="15170" y="84030"/>
                </a:lnTo>
                <a:lnTo>
                  <a:pt x="15260" y="83910"/>
                </a:lnTo>
                <a:lnTo>
                  <a:pt x="15270" y="83890"/>
                </a:lnTo>
                <a:lnTo>
                  <a:pt x="15250" y="83790"/>
                </a:lnTo>
                <a:lnTo>
                  <a:pt x="15090" y="83540"/>
                </a:lnTo>
                <a:lnTo>
                  <a:pt x="14860" y="83560"/>
                </a:lnTo>
                <a:lnTo>
                  <a:pt x="14830" y="83560"/>
                </a:lnTo>
                <a:lnTo>
                  <a:pt x="14800" y="83550"/>
                </a:lnTo>
                <a:lnTo>
                  <a:pt x="14760" y="83530"/>
                </a:lnTo>
                <a:lnTo>
                  <a:pt x="14700" y="83490"/>
                </a:lnTo>
                <a:lnTo>
                  <a:pt x="14670" y="83440"/>
                </a:lnTo>
                <a:lnTo>
                  <a:pt x="14610" y="83380"/>
                </a:lnTo>
                <a:lnTo>
                  <a:pt x="14580" y="83370"/>
                </a:lnTo>
                <a:lnTo>
                  <a:pt x="14550" y="83360"/>
                </a:lnTo>
                <a:lnTo>
                  <a:pt x="14520" y="83360"/>
                </a:lnTo>
                <a:lnTo>
                  <a:pt x="14260" y="83410"/>
                </a:lnTo>
                <a:lnTo>
                  <a:pt x="14050" y="83400"/>
                </a:lnTo>
                <a:lnTo>
                  <a:pt x="13820" y="83370"/>
                </a:lnTo>
                <a:lnTo>
                  <a:pt x="13800" y="83340"/>
                </a:lnTo>
                <a:lnTo>
                  <a:pt x="13790" y="83290"/>
                </a:lnTo>
                <a:lnTo>
                  <a:pt x="13800" y="83190"/>
                </a:lnTo>
                <a:lnTo>
                  <a:pt x="13820" y="83130"/>
                </a:lnTo>
                <a:lnTo>
                  <a:pt x="13860" y="83010"/>
                </a:lnTo>
                <a:lnTo>
                  <a:pt x="13880" y="82950"/>
                </a:lnTo>
                <a:lnTo>
                  <a:pt x="13870" y="82900"/>
                </a:lnTo>
                <a:lnTo>
                  <a:pt x="13790" y="82720"/>
                </a:lnTo>
                <a:lnTo>
                  <a:pt x="13770" y="82640"/>
                </a:lnTo>
                <a:lnTo>
                  <a:pt x="13790" y="82560"/>
                </a:lnTo>
                <a:lnTo>
                  <a:pt x="13820" y="82520"/>
                </a:lnTo>
                <a:lnTo>
                  <a:pt x="13850" y="82500"/>
                </a:lnTo>
                <a:lnTo>
                  <a:pt x="14020" y="82450"/>
                </a:lnTo>
                <a:lnTo>
                  <a:pt x="14070" y="82430"/>
                </a:lnTo>
                <a:lnTo>
                  <a:pt x="14090" y="82410"/>
                </a:lnTo>
                <a:lnTo>
                  <a:pt x="14110" y="82400"/>
                </a:lnTo>
                <a:lnTo>
                  <a:pt x="14180" y="82310"/>
                </a:lnTo>
                <a:lnTo>
                  <a:pt x="14200" y="82290"/>
                </a:lnTo>
                <a:lnTo>
                  <a:pt x="14250" y="82260"/>
                </a:lnTo>
                <a:lnTo>
                  <a:pt x="14350" y="82210"/>
                </a:lnTo>
                <a:lnTo>
                  <a:pt x="14390" y="82180"/>
                </a:lnTo>
                <a:lnTo>
                  <a:pt x="14420" y="82140"/>
                </a:lnTo>
                <a:lnTo>
                  <a:pt x="14440" y="82120"/>
                </a:lnTo>
                <a:lnTo>
                  <a:pt x="14450" y="82100"/>
                </a:lnTo>
                <a:lnTo>
                  <a:pt x="14480" y="81980"/>
                </a:lnTo>
                <a:lnTo>
                  <a:pt x="14480" y="81910"/>
                </a:lnTo>
                <a:lnTo>
                  <a:pt x="14450" y="81850"/>
                </a:lnTo>
                <a:lnTo>
                  <a:pt x="14380" y="81780"/>
                </a:lnTo>
                <a:lnTo>
                  <a:pt x="14210" y="81660"/>
                </a:lnTo>
                <a:lnTo>
                  <a:pt x="14120" y="81610"/>
                </a:lnTo>
                <a:lnTo>
                  <a:pt x="14050" y="81590"/>
                </a:lnTo>
                <a:lnTo>
                  <a:pt x="13780" y="81560"/>
                </a:lnTo>
                <a:lnTo>
                  <a:pt x="13720" y="81540"/>
                </a:lnTo>
                <a:lnTo>
                  <a:pt x="13510" y="81460"/>
                </a:lnTo>
                <a:lnTo>
                  <a:pt x="13480" y="81450"/>
                </a:lnTo>
                <a:lnTo>
                  <a:pt x="13450" y="81440"/>
                </a:lnTo>
                <a:lnTo>
                  <a:pt x="13380" y="81440"/>
                </a:lnTo>
                <a:lnTo>
                  <a:pt x="13320" y="81430"/>
                </a:lnTo>
                <a:lnTo>
                  <a:pt x="13280" y="81410"/>
                </a:lnTo>
                <a:lnTo>
                  <a:pt x="13260" y="81390"/>
                </a:lnTo>
                <a:lnTo>
                  <a:pt x="13240" y="81360"/>
                </a:lnTo>
                <a:lnTo>
                  <a:pt x="13200" y="81290"/>
                </a:lnTo>
                <a:lnTo>
                  <a:pt x="13190" y="81250"/>
                </a:lnTo>
                <a:lnTo>
                  <a:pt x="13180" y="81210"/>
                </a:lnTo>
                <a:lnTo>
                  <a:pt x="13160" y="81110"/>
                </a:lnTo>
                <a:lnTo>
                  <a:pt x="13160" y="81040"/>
                </a:lnTo>
                <a:lnTo>
                  <a:pt x="13180" y="80930"/>
                </a:lnTo>
                <a:lnTo>
                  <a:pt x="13210" y="80850"/>
                </a:lnTo>
                <a:lnTo>
                  <a:pt x="13350" y="80710"/>
                </a:lnTo>
                <a:lnTo>
                  <a:pt x="13250" y="79630"/>
                </a:lnTo>
                <a:lnTo>
                  <a:pt x="13250" y="79370"/>
                </a:lnTo>
                <a:lnTo>
                  <a:pt x="13270" y="79330"/>
                </a:lnTo>
                <a:lnTo>
                  <a:pt x="13280" y="79320"/>
                </a:lnTo>
                <a:lnTo>
                  <a:pt x="13290" y="79260"/>
                </a:lnTo>
                <a:lnTo>
                  <a:pt x="13240" y="79090"/>
                </a:lnTo>
                <a:lnTo>
                  <a:pt x="13000" y="78510"/>
                </a:lnTo>
                <a:lnTo>
                  <a:pt x="12970" y="78340"/>
                </a:lnTo>
                <a:lnTo>
                  <a:pt x="12930" y="78230"/>
                </a:lnTo>
                <a:lnTo>
                  <a:pt x="12920" y="78130"/>
                </a:lnTo>
                <a:lnTo>
                  <a:pt x="12920" y="78090"/>
                </a:lnTo>
                <a:lnTo>
                  <a:pt x="12930" y="78060"/>
                </a:lnTo>
                <a:lnTo>
                  <a:pt x="12940" y="78010"/>
                </a:lnTo>
                <a:lnTo>
                  <a:pt x="13060" y="77780"/>
                </a:lnTo>
                <a:lnTo>
                  <a:pt x="13060" y="77750"/>
                </a:lnTo>
                <a:lnTo>
                  <a:pt x="13070" y="77720"/>
                </a:lnTo>
                <a:lnTo>
                  <a:pt x="13070" y="77690"/>
                </a:lnTo>
                <a:lnTo>
                  <a:pt x="13060" y="77660"/>
                </a:lnTo>
                <a:lnTo>
                  <a:pt x="13050" y="77630"/>
                </a:lnTo>
                <a:lnTo>
                  <a:pt x="13040" y="77600"/>
                </a:lnTo>
                <a:lnTo>
                  <a:pt x="13010" y="77520"/>
                </a:lnTo>
                <a:lnTo>
                  <a:pt x="12990" y="77470"/>
                </a:lnTo>
                <a:lnTo>
                  <a:pt x="12980" y="77430"/>
                </a:lnTo>
                <a:lnTo>
                  <a:pt x="12990" y="77400"/>
                </a:lnTo>
                <a:lnTo>
                  <a:pt x="13010" y="77350"/>
                </a:lnTo>
                <a:lnTo>
                  <a:pt x="13060" y="77300"/>
                </a:lnTo>
                <a:lnTo>
                  <a:pt x="13280" y="77140"/>
                </a:lnTo>
                <a:lnTo>
                  <a:pt x="13440" y="77040"/>
                </a:lnTo>
                <a:lnTo>
                  <a:pt x="13630" y="76860"/>
                </a:lnTo>
                <a:lnTo>
                  <a:pt x="14050" y="76540"/>
                </a:lnTo>
                <a:lnTo>
                  <a:pt x="14160" y="76490"/>
                </a:lnTo>
                <a:lnTo>
                  <a:pt x="14300" y="76450"/>
                </a:lnTo>
                <a:lnTo>
                  <a:pt x="14850" y="76410"/>
                </a:lnTo>
                <a:lnTo>
                  <a:pt x="15660" y="76470"/>
                </a:lnTo>
                <a:lnTo>
                  <a:pt x="15720" y="76460"/>
                </a:lnTo>
                <a:lnTo>
                  <a:pt x="15750" y="76450"/>
                </a:lnTo>
                <a:lnTo>
                  <a:pt x="15770" y="76420"/>
                </a:lnTo>
                <a:lnTo>
                  <a:pt x="15770" y="76380"/>
                </a:lnTo>
                <a:lnTo>
                  <a:pt x="15750" y="76300"/>
                </a:lnTo>
                <a:lnTo>
                  <a:pt x="15680" y="76170"/>
                </a:lnTo>
                <a:lnTo>
                  <a:pt x="15660" y="76110"/>
                </a:lnTo>
                <a:lnTo>
                  <a:pt x="15650" y="76080"/>
                </a:lnTo>
                <a:lnTo>
                  <a:pt x="15650" y="76050"/>
                </a:lnTo>
                <a:lnTo>
                  <a:pt x="15630" y="75660"/>
                </a:lnTo>
                <a:lnTo>
                  <a:pt x="15610" y="75610"/>
                </a:lnTo>
                <a:lnTo>
                  <a:pt x="15600" y="75580"/>
                </a:lnTo>
                <a:lnTo>
                  <a:pt x="15580" y="75560"/>
                </a:lnTo>
                <a:lnTo>
                  <a:pt x="15560" y="75540"/>
                </a:lnTo>
                <a:lnTo>
                  <a:pt x="15540" y="75530"/>
                </a:lnTo>
                <a:lnTo>
                  <a:pt x="15510" y="75520"/>
                </a:lnTo>
                <a:lnTo>
                  <a:pt x="15480" y="75520"/>
                </a:lnTo>
                <a:lnTo>
                  <a:pt x="15410" y="75520"/>
                </a:lnTo>
                <a:lnTo>
                  <a:pt x="15380" y="75530"/>
                </a:lnTo>
                <a:lnTo>
                  <a:pt x="15170" y="75610"/>
                </a:lnTo>
                <a:lnTo>
                  <a:pt x="15150" y="75610"/>
                </a:lnTo>
                <a:lnTo>
                  <a:pt x="15130" y="75610"/>
                </a:lnTo>
                <a:lnTo>
                  <a:pt x="15100" y="75600"/>
                </a:lnTo>
                <a:lnTo>
                  <a:pt x="15080" y="75590"/>
                </a:lnTo>
                <a:lnTo>
                  <a:pt x="15050" y="75580"/>
                </a:lnTo>
                <a:lnTo>
                  <a:pt x="15040" y="75560"/>
                </a:lnTo>
                <a:lnTo>
                  <a:pt x="15010" y="75520"/>
                </a:lnTo>
                <a:lnTo>
                  <a:pt x="14990" y="75490"/>
                </a:lnTo>
                <a:lnTo>
                  <a:pt x="14990" y="75460"/>
                </a:lnTo>
                <a:lnTo>
                  <a:pt x="14980" y="75210"/>
                </a:lnTo>
                <a:lnTo>
                  <a:pt x="14970" y="75140"/>
                </a:lnTo>
                <a:lnTo>
                  <a:pt x="14960" y="75080"/>
                </a:lnTo>
                <a:lnTo>
                  <a:pt x="14940" y="75020"/>
                </a:lnTo>
                <a:lnTo>
                  <a:pt x="14850" y="74820"/>
                </a:lnTo>
                <a:lnTo>
                  <a:pt x="14810" y="74710"/>
                </a:lnTo>
                <a:lnTo>
                  <a:pt x="14780" y="74590"/>
                </a:lnTo>
                <a:lnTo>
                  <a:pt x="14780" y="74550"/>
                </a:lnTo>
                <a:lnTo>
                  <a:pt x="14780" y="74500"/>
                </a:lnTo>
                <a:lnTo>
                  <a:pt x="14800" y="74410"/>
                </a:lnTo>
                <a:lnTo>
                  <a:pt x="14810" y="74310"/>
                </a:lnTo>
                <a:lnTo>
                  <a:pt x="14810" y="74270"/>
                </a:lnTo>
                <a:lnTo>
                  <a:pt x="14800" y="74210"/>
                </a:lnTo>
                <a:lnTo>
                  <a:pt x="14770" y="74130"/>
                </a:lnTo>
                <a:lnTo>
                  <a:pt x="14760" y="74090"/>
                </a:lnTo>
                <a:lnTo>
                  <a:pt x="14760" y="74060"/>
                </a:lnTo>
                <a:lnTo>
                  <a:pt x="14760" y="74010"/>
                </a:lnTo>
                <a:lnTo>
                  <a:pt x="14780" y="73940"/>
                </a:lnTo>
                <a:lnTo>
                  <a:pt x="14800" y="73860"/>
                </a:lnTo>
                <a:lnTo>
                  <a:pt x="14840" y="73780"/>
                </a:lnTo>
                <a:lnTo>
                  <a:pt x="14910" y="73700"/>
                </a:lnTo>
                <a:lnTo>
                  <a:pt x="14990" y="73630"/>
                </a:lnTo>
                <a:lnTo>
                  <a:pt x="15220" y="73450"/>
                </a:lnTo>
                <a:lnTo>
                  <a:pt x="15280" y="73440"/>
                </a:lnTo>
                <a:lnTo>
                  <a:pt x="15370" y="73440"/>
                </a:lnTo>
                <a:lnTo>
                  <a:pt x="15750" y="73480"/>
                </a:lnTo>
                <a:lnTo>
                  <a:pt x="15860" y="73460"/>
                </a:lnTo>
                <a:lnTo>
                  <a:pt x="16120" y="73320"/>
                </a:lnTo>
                <a:lnTo>
                  <a:pt x="19580" y="72820"/>
                </a:lnTo>
                <a:lnTo>
                  <a:pt x="19600" y="72840"/>
                </a:lnTo>
                <a:lnTo>
                  <a:pt x="19730" y="72970"/>
                </a:lnTo>
                <a:lnTo>
                  <a:pt x="19790" y="73020"/>
                </a:lnTo>
                <a:lnTo>
                  <a:pt x="19900" y="73140"/>
                </a:lnTo>
                <a:lnTo>
                  <a:pt x="20020" y="73230"/>
                </a:lnTo>
                <a:lnTo>
                  <a:pt x="20420" y="73450"/>
                </a:lnTo>
                <a:lnTo>
                  <a:pt x="20460" y="73480"/>
                </a:lnTo>
                <a:lnTo>
                  <a:pt x="20610" y="73650"/>
                </a:lnTo>
                <a:lnTo>
                  <a:pt x="20670" y="73760"/>
                </a:lnTo>
                <a:lnTo>
                  <a:pt x="20680" y="73810"/>
                </a:lnTo>
                <a:lnTo>
                  <a:pt x="20710" y="74010"/>
                </a:lnTo>
                <a:lnTo>
                  <a:pt x="20740" y="74060"/>
                </a:lnTo>
                <a:lnTo>
                  <a:pt x="20770" y="74100"/>
                </a:lnTo>
                <a:lnTo>
                  <a:pt x="21250" y="74590"/>
                </a:lnTo>
                <a:lnTo>
                  <a:pt x="21280" y="74630"/>
                </a:lnTo>
                <a:lnTo>
                  <a:pt x="21300" y="74660"/>
                </a:lnTo>
                <a:lnTo>
                  <a:pt x="21320" y="74720"/>
                </a:lnTo>
                <a:lnTo>
                  <a:pt x="21350" y="74860"/>
                </a:lnTo>
                <a:lnTo>
                  <a:pt x="21360" y="75000"/>
                </a:lnTo>
                <a:lnTo>
                  <a:pt x="21370" y="75070"/>
                </a:lnTo>
                <a:lnTo>
                  <a:pt x="21390" y="75130"/>
                </a:lnTo>
                <a:lnTo>
                  <a:pt x="21400" y="75150"/>
                </a:lnTo>
                <a:lnTo>
                  <a:pt x="21410" y="75180"/>
                </a:lnTo>
                <a:lnTo>
                  <a:pt x="21450" y="75210"/>
                </a:lnTo>
                <a:lnTo>
                  <a:pt x="21730" y="75420"/>
                </a:lnTo>
                <a:lnTo>
                  <a:pt x="21780" y="75450"/>
                </a:lnTo>
                <a:lnTo>
                  <a:pt x="22010" y="75480"/>
                </a:lnTo>
                <a:lnTo>
                  <a:pt x="22090" y="75480"/>
                </a:lnTo>
                <a:lnTo>
                  <a:pt x="22980" y="75680"/>
                </a:lnTo>
                <a:lnTo>
                  <a:pt x="23050" y="75720"/>
                </a:lnTo>
                <a:lnTo>
                  <a:pt x="23070" y="75730"/>
                </a:lnTo>
                <a:lnTo>
                  <a:pt x="23110" y="75770"/>
                </a:lnTo>
                <a:lnTo>
                  <a:pt x="23180" y="75820"/>
                </a:lnTo>
                <a:lnTo>
                  <a:pt x="23340" y="75920"/>
                </a:lnTo>
                <a:lnTo>
                  <a:pt x="23380" y="75950"/>
                </a:lnTo>
                <a:lnTo>
                  <a:pt x="23400" y="75970"/>
                </a:lnTo>
                <a:lnTo>
                  <a:pt x="23410" y="75990"/>
                </a:lnTo>
                <a:lnTo>
                  <a:pt x="23430" y="76020"/>
                </a:lnTo>
                <a:lnTo>
                  <a:pt x="23430" y="76040"/>
                </a:lnTo>
                <a:lnTo>
                  <a:pt x="23440" y="76070"/>
                </a:lnTo>
                <a:lnTo>
                  <a:pt x="23440" y="76100"/>
                </a:lnTo>
                <a:lnTo>
                  <a:pt x="23440" y="76140"/>
                </a:lnTo>
                <a:lnTo>
                  <a:pt x="23430" y="76200"/>
                </a:lnTo>
                <a:lnTo>
                  <a:pt x="23430" y="76290"/>
                </a:lnTo>
                <a:lnTo>
                  <a:pt x="23440" y="76310"/>
                </a:lnTo>
                <a:lnTo>
                  <a:pt x="23440" y="76330"/>
                </a:lnTo>
                <a:lnTo>
                  <a:pt x="23470" y="76380"/>
                </a:lnTo>
                <a:lnTo>
                  <a:pt x="23500" y="76430"/>
                </a:lnTo>
                <a:lnTo>
                  <a:pt x="23520" y="76460"/>
                </a:lnTo>
                <a:lnTo>
                  <a:pt x="23540" y="76480"/>
                </a:lnTo>
                <a:lnTo>
                  <a:pt x="23540" y="76490"/>
                </a:lnTo>
                <a:lnTo>
                  <a:pt x="23570" y="76500"/>
                </a:lnTo>
                <a:lnTo>
                  <a:pt x="23600" y="76540"/>
                </a:lnTo>
                <a:lnTo>
                  <a:pt x="23620" y="76560"/>
                </a:lnTo>
                <a:lnTo>
                  <a:pt x="23640" y="76610"/>
                </a:lnTo>
                <a:lnTo>
                  <a:pt x="23650" y="76630"/>
                </a:lnTo>
                <a:lnTo>
                  <a:pt x="23670" y="76660"/>
                </a:lnTo>
                <a:lnTo>
                  <a:pt x="23670" y="76680"/>
                </a:lnTo>
                <a:lnTo>
                  <a:pt x="23690" y="76700"/>
                </a:lnTo>
                <a:lnTo>
                  <a:pt x="23720" y="76730"/>
                </a:lnTo>
                <a:lnTo>
                  <a:pt x="23750" y="76760"/>
                </a:lnTo>
                <a:lnTo>
                  <a:pt x="23770" y="76800"/>
                </a:lnTo>
                <a:lnTo>
                  <a:pt x="23800" y="76900"/>
                </a:lnTo>
                <a:lnTo>
                  <a:pt x="24490" y="77300"/>
                </a:lnTo>
                <a:lnTo>
                  <a:pt x="24670" y="77380"/>
                </a:lnTo>
                <a:lnTo>
                  <a:pt x="24700" y="77380"/>
                </a:lnTo>
                <a:lnTo>
                  <a:pt x="24750" y="77360"/>
                </a:lnTo>
                <a:lnTo>
                  <a:pt x="24770" y="77340"/>
                </a:lnTo>
                <a:lnTo>
                  <a:pt x="24790" y="77330"/>
                </a:lnTo>
                <a:lnTo>
                  <a:pt x="24830" y="77290"/>
                </a:lnTo>
                <a:lnTo>
                  <a:pt x="24890" y="77270"/>
                </a:lnTo>
                <a:lnTo>
                  <a:pt x="25290" y="77290"/>
                </a:lnTo>
                <a:lnTo>
                  <a:pt x="25500" y="77360"/>
                </a:lnTo>
                <a:lnTo>
                  <a:pt x="25600" y="77460"/>
                </a:lnTo>
                <a:lnTo>
                  <a:pt x="25650" y="77550"/>
                </a:lnTo>
                <a:lnTo>
                  <a:pt x="25680" y="77610"/>
                </a:lnTo>
                <a:lnTo>
                  <a:pt x="25700" y="77660"/>
                </a:lnTo>
                <a:lnTo>
                  <a:pt x="25740" y="77820"/>
                </a:lnTo>
                <a:lnTo>
                  <a:pt x="25800" y="78560"/>
                </a:lnTo>
                <a:lnTo>
                  <a:pt x="25820" y="78630"/>
                </a:lnTo>
                <a:lnTo>
                  <a:pt x="25820" y="78650"/>
                </a:lnTo>
                <a:lnTo>
                  <a:pt x="25830" y="78660"/>
                </a:lnTo>
                <a:lnTo>
                  <a:pt x="25870" y="78720"/>
                </a:lnTo>
                <a:lnTo>
                  <a:pt x="27720" y="80600"/>
                </a:lnTo>
                <a:lnTo>
                  <a:pt x="28390" y="81090"/>
                </a:lnTo>
                <a:lnTo>
                  <a:pt x="28510" y="81220"/>
                </a:lnTo>
                <a:lnTo>
                  <a:pt x="28740" y="81520"/>
                </a:lnTo>
                <a:lnTo>
                  <a:pt x="28750" y="81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