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Ar Raqqah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Syria • State Map | Fully Editable Vector Shape</a:t>
            </a:r>
          </a:p>
        </p:txBody>
      </p:sp>
      <p:sp>
        <p:nvSpPr>
          <p:cNvPr id="101" name="Ar Raqqah"/>
          <p:cNvSpPr/>
          <p:nvPr/>
        </p:nvSpPr>
        <p:spPr>
          <a:xfrm>
            <a:off x="3406435" y="1325880"/>
            <a:ext cx="5378823" cy="4937760"/>
          </a:xfrm>
          <a:custGeom>
            <a:avLst/>
            <a:gdLst/>
            <a:ahLst/>
            <a:cxnLst/>
            <a:rect l="0" t="0" r="100000" b="91800"/>
            <a:pathLst>
              <a:path w="100000" h="91800">
                <a:moveTo>
                  <a:pt x="44330" y="14110"/>
                </a:moveTo>
                <a:lnTo>
                  <a:pt x="44720" y="14530"/>
                </a:lnTo>
                <a:lnTo>
                  <a:pt x="45560" y="14970"/>
                </a:lnTo>
                <a:lnTo>
                  <a:pt x="46520" y="15090"/>
                </a:lnTo>
                <a:lnTo>
                  <a:pt x="48740" y="14990"/>
                </a:lnTo>
                <a:lnTo>
                  <a:pt x="49040" y="14900"/>
                </a:lnTo>
                <a:lnTo>
                  <a:pt x="49750" y="14850"/>
                </a:lnTo>
                <a:lnTo>
                  <a:pt x="51850" y="15560"/>
                </a:lnTo>
                <a:lnTo>
                  <a:pt x="52590" y="15530"/>
                </a:lnTo>
                <a:lnTo>
                  <a:pt x="55350" y="15000"/>
                </a:lnTo>
                <a:lnTo>
                  <a:pt x="55670" y="15960"/>
                </a:lnTo>
                <a:lnTo>
                  <a:pt x="55790" y="16240"/>
                </a:lnTo>
                <a:lnTo>
                  <a:pt x="56480" y="17130"/>
                </a:lnTo>
                <a:lnTo>
                  <a:pt x="56670" y="17300"/>
                </a:lnTo>
                <a:lnTo>
                  <a:pt x="56780" y="17350"/>
                </a:lnTo>
                <a:lnTo>
                  <a:pt x="56920" y="17390"/>
                </a:lnTo>
                <a:lnTo>
                  <a:pt x="57070" y="17400"/>
                </a:lnTo>
                <a:lnTo>
                  <a:pt x="57320" y="17370"/>
                </a:lnTo>
                <a:lnTo>
                  <a:pt x="57430" y="17340"/>
                </a:lnTo>
                <a:lnTo>
                  <a:pt x="57650" y="17260"/>
                </a:lnTo>
                <a:lnTo>
                  <a:pt x="57700" y="17240"/>
                </a:lnTo>
                <a:lnTo>
                  <a:pt x="57760" y="17230"/>
                </a:lnTo>
                <a:lnTo>
                  <a:pt x="57830" y="17240"/>
                </a:lnTo>
                <a:lnTo>
                  <a:pt x="57900" y="17250"/>
                </a:lnTo>
                <a:lnTo>
                  <a:pt x="59150" y="17770"/>
                </a:lnTo>
                <a:lnTo>
                  <a:pt x="60000" y="18260"/>
                </a:lnTo>
                <a:lnTo>
                  <a:pt x="60150" y="18410"/>
                </a:lnTo>
                <a:lnTo>
                  <a:pt x="60240" y="18550"/>
                </a:lnTo>
                <a:lnTo>
                  <a:pt x="60260" y="18600"/>
                </a:lnTo>
                <a:lnTo>
                  <a:pt x="60280" y="18670"/>
                </a:lnTo>
                <a:lnTo>
                  <a:pt x="60300" y="18890"/>
                </a:lnTo>
                <a:lnTo>
                  <a:pt x="59410" y="22890"/>
                </a:lnTo>
                <a:lnTo>
                  <a:pt x="58080" y="29030"/>
                </a:lnTo>
                <a:lnTo>
                  <a:pt x="57930" y="30070"/>
                </a:lnTo>
                <a:lnTo>
                  <a:pt x="57930" y="30250"/>
                </a:lnTo>
                <a:lnTo>
                  <a:pt x="58030" y="30280"/>
                </a:lnTo>
                <a:lnTo>
                  <a:pt x="58420" y="30550"/>
                </a:lnTo>
                <a:lnTo>
                  <a:pt x="58530" y="30600"/>
                </a:lnTo>
                <a:lnTo>
                  <a:pt x="58420" y="30830"/>
                </a:lnTo>
                <a:lnTo>
                  <a:pt x="52620" y="39360"/>
                </a:lnTo>
                <a:lnTo>
                  <a:pt x="45000" y="37300"/>
                </a:lnTo>
                <a:lnTo>
                  <a:pt x="40980" y="36990"/>
                </a:lnTo>
                <a:lnTo>
                  <a:pt x="39770" y="37130"/>
                </a:lnTo>
                <a:lnTo>
                  <a:pt x="39560" y="36810"/>
                </a:lnTo>
                <a:lnTo>
                  <a:pt x="39400" y="36640"/>
                </a:lnTo>
                <a:lnTo>
                  <a:pt x="38860" y="36230"/>
                </a:lnTo>
                <a:lnTo>
                  <a:pt x="36230" y="33430"/>
                </a:lnTo>
                <a:lnTo>
                  <a:pt x="36030" y="33170"/>
                </a:lnTo>
                <a:lnTo>
                  <a:pt x="36000" y="33110"/>
                </a:lnTo>
                <a:lnTo>
                  <a:pt x="35970" y="33030"/>
                </a:lnTo>
                <a:lnTo>
                  <a:pt x="35940" y="32920"/>
                </a:lnTo>
                <a:lnTo>
                  <a:pt x="35930" y="32840"/>
                </a:lnTo>
                <a:lnTo>
                  <a:pt x="35930" y="32760"/>
                </a:lnTo>
                <a:lnTo>
                  <a:pt x="36010" y="32160"/>
                </a:lnTo>
                <a:lnTo>
                  <a:pt x="36360" y="30630"/>
                </a:lnTo>
                <a:lnTo>
                  <a:pt x="36740" y="29690"/>
                </a:lnTo>
                <a:lnTo>
                  <a:pt x="36860" y="29490"/>
                </a:lnTo>
                <a:lnTo>
                  <a:pt x="36930" y="29400"/>
                </a:lnTo>
                <a:lnTo>
                  <a:pt x="36970" y="29360"/>
                </a:lnTo>
                <a:lnTo>
                  <a:pt x="37490" y="28600"/>
                </a:lnTo>
                <a:lnTo>
                  <a:pt x="37760" y="28330"/>
                </a:lnTo>
                <a:lnTo>
                  <a:pt x="37830" y="28240"/>
                </a:lnTo>
                <a:lnTo>
                  <a:pt x="37860" y="28190"/>
                </a:lnTo>
                <a:lnTo>
                  <a:pt x="37960" y="27950"/>
                </a:lnTo>
                <a:lnTo>
                  <a:pt x="38020" y="27750"/>
                </a:lnTo>
                <a:lnTo>
                  <a:pt x="38040" y="27710"/>
                </a:lnTo>
                <a:lnTo>
                  <a:pt x="38070" y="27630"/>
                </a:lnTo>
                <a:lnTo>
                  <a:pt x="38090" y="27550"/>
                </a:lnTo>
                <a:lnTo>
                  <a:pt x="38110" y="27370"/>
                </a:lnTo>
                <a:lnTo>
                  <a:pt x="38090" y="27280"/>
                </a:lnTo>
                <a:lnTo>
                  <a:pt x="38040" y="27200"/>
                </a:lnTo>
                <a:lnTo>
                  <a:pt x="37500" y="26740"/>
                </a:lnTo>
                <a:lnTo>
                  <a:pt x="37490" y="26730"/>
                </a:lnTo>
                <a:lnTo>
                  <a:pt x="37310" y="26430"/>
                </a:lnTo>
                <a:lnTo>
                  <a:pt x="37130" y="26190"/>
                </a:lnTo>
                <a:lnTo>
                  <a:pt x="36940" y="25990"/>
                </a:lnTo>
                <a:lnTo>
                  <a:pt x="36810" y="25820"/>
                </a:lnTo>
                <a:lnTo>
                  <a:pt x="36690" y="25580"/>
                </a:lnTo>
                <a:lnTo>
                  <a:pt x="36520" y="25080"/>
                </a:lnTo>
                <a:lnTo>
                  <a:pt x="36470" y="24810"/>
                </a:lnTo>
                <a:lnTo>
                  <a:pt x="36450" y="24600"/>
                </a:lnTo>
                <a:lnTo>
                  <a:pt x="36470" y="24480"/>
                </a:lnTo>
                <a:lnTo>
                  <a:pt x="36500" y="24360"/>
                </a:lnTo>
                <a:lnTo>
                  <a:pt x="36550" y="24240"/>
                </a:lnTo>
                <a:lnTo>
                  <a:pt x="36850" y="23780"/>
                </a:lnTo>
                <a:lnTo>
                  <a:pt x="37020" y="23380"/>
                </a:lnTo>
                <a:lnTo>
                  <a:pt x="37150" y="23140"/>
                </a:lnTo>
                <a:lnTo>
                  <a:pt x="37290" y="22930"/>
                </a:lnTo>
                <a:lnTo>
                  <a:pt x="37440" y="22770"/>
                </a:lnTo>
                <a:lnTo>
                  <a:pt x="37520" y="22710"/>
                </a:lnTo>
                <a:lnTo>
                  <a:pt x="37750" y="22580"/>
                </a:lnTo>
                <a:lnTo>
                  <a:pt x="38310" y="22290"/>
                </a:lnTo>
                <a:lnTo>
                  <a:pt x="38690" y="22200"/>
                </a:lnTo>
                <a:lnTo>
                  <a:pt x="39200" y="22180"/>
                </a:lnTo>
                <a:lnTo>
                  <a:pt x="41460" y="21800"/>
                </a:lnTo>
                <a:lnTo>
                  <a:pt x="42570" y="21180"/>
                </a:lnTo>
                <a:lnTo>
                  <a:pt x="43470" y="20550"/>
                </a:lnTo>
                <a:lnTo>
                  <a:pt x="43630" y="20390"/>
                </a:lnTo>
                <a:lnTo>
                  <a:pt x="43760" y="20260"/>
                </a:lnTo>
                <a:lnTo>
                  <a:pt x="44280" y="19470"/>
                </a:lnTo>
                <a:lnTo>
                  <a:pt x="44440" y="19130"/>
                </a:lnTo>
                <a:lnTo>
                  <a:pt x="44530" y="18840"/>
                </a:lnTo>
                <a:lnTo>
                  <a:pt x="44630" y="18260"/>
                </a:lnTo>
                <a:lnTo>
                  <a:pt x="44630" y="18250"/>
                </a:lnTo>
                <a:lnTo>
                  <a:pt x="44740" y="17760"/>
                </a:lnTo>
                <a:lnTo>
                  <a:pt x="44800" y="17280"/>
                </a:lnTo>
                <a:lnTo>
                  <a:pt x="44820" y="16140"/>
                </a:lnTo>
                <a:lnTo>
                  <a:pt x="44810" y="16070"/>
                </a:lnTo>
                <a:lnTo>
                  <a:pt x="44790" y="16020"/>
                </a:lnTo>
                <a:lnTo>
                  <a:pt x="44780" y="15960"/>
                </a:lnTo>
                <a:lnTo>
                  <a:pt x="44740" y="15920"/>
                </a:lnTo>
                <a:lnTo>
                  <a:pt x="44700" y="15880"/>
                </a:lnTo>
                <a:lnTo>
                  <a:pt x="44640" y="15870"/>
                </a:lnTo>
                <a:lnTo>
                  <a:pt x="44580" y="15860"/>
                </a:lnTo>
                <a:lnTo>
                  <a:pt x="44520" y="15880"/>
                </a:lnTo>
                <a:lnTo>
                  <a:pt x="44430" y="15930"/>
                </a:lnTo>
                <a:lnTo>
                  <a:pt x="44100" y="16220"/>
                </a:lnTo>
                <a:lnTo>
                  <a:pt x="43960" y="16320"/>
                </a:lnTo>
                <a:lnTo>
                  <a:pt x="43850" y="16360"/>
                </a:lnTo>
                <a:lnTo>
                  <a:pt x="43790" y="16360"/>
                </a:lnTo>
                <a:lnTo>
                  <a:pt x="43730" y="16360"/>
                </a:lnTo>
                <a:lnTo>
                  <a:pt x="43680" y="16340"/>
                </a:lnTo>
                <a:lnTo>
                  <a:pt x="43640" y="16300"/>
                </a:lnTo>
                <a:lnTo>
                  <a:pt x="43590" y="16210"/>
                </a:lnTo>
                <a:lnTo>
                  <a:pt x="43550" y="16070"/>
                </a:lnTo>
                <a:lnTo>
                  <a:pt x="43480" y="15770"/>
                </a:lnTo>
                <a:lnTo>
                  <a:pt x="43470" y="15630"/>
                </a:lnTo>
                <a:lnTo>
                  <a:pt x="43480" y="15530"/>
                </a:lnTo>
                <a:lnTo>
                  <a:pt x="43530" y="15500"/>
                </a:lnTo>
                <a:lnTo>
                  <a:pt x="43580" y="15480"/>
                </a:lnTo>
                <a:lnTo>
                  <a:pt x="44270" y="15390"/>
                </a:lnTo>
                <a:lnTo>
                  <a:pt x="44340" y="15350"/>
                </a:lnTo>
                <a:lnTo>
                  <a:pt x="44400" y="15280"/>
                </a:lnTo>
                <a:lnTo>
                  <a:pt x="44480" y="15130"/>
                </a:lnTo>
                <a:lnTo>
                  <a:pt x="44510" y="15030"/>
                </a:lnTo>
                <a:lnTo>
                  <a:pt x="44510" y="14940"/>
                </a:lnTo>
                <a:lnTo>
                  <a:pt x="44510" y="14880"/>
                </a:lnTo>
                <a:lnTo>
                  <a:pt x="44330" y="14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