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Aleppo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Syria • State Map | Fully Editable Vector Shape</a:t>
            </a:r>
          </a:p>
        </p:txBody>
      </p:sp>
      <p:sp>
        <p:nvSpPr>
          <p:cNvPr id="101" name="Aleppo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44330" y="14110"/>
                </a:moveTo>
                <a:lnTo>
                  <a:pt x="44510" y="14880"/>
                </a:lnTo>
                <a:lnTo>
                  <a:pt x="44510" y="14940"/>
                </a:lnTo>
                <a:lnTo>
                  <a:pt x="44510" y="15030"/>
                </a:lnTo>
                <a:lnTo>
                  <a:pt x="44480" y="15130"/>
                </a:lnTo>
                <a:lnTo>
                  <a:pt x="44400" y="15280"/>
                </a:lnTo>
                <a:lnTo>
                  <a:pt x="44340" y="15350"/>
                </a:lnTo>
                <a:lnTo>
                  <a:pt x="44270" y="15390"/>
                </a:lnTo>
                <a:lnTo>
                  <a:pt x="43580" y="15480"/>
                </a:lnTo>
                <a:lnTo>
                  <a:pt x="43530" y="15500"/>
                </a:lnTo>
                <a:lnTo>
                  <a:pt x="43480" y="15530"/>
                </a:lnTo>
                <a:lnTo>
                  <a:pt x="43470" y="15630"/>
                </a:lnTo>
                <a:lnTo>
                  <a:pt x="43480" y="15770"/>
                </a:lnTo>
                <a:lnTo>
                  <a:pt x="43550" y="16070"/>
                </a:lnTo>
                <a:lnTo>
                  <a:pt x="43590" y="16210"/>
                </a:lnTo>
                <a:lnTo>
                  <a:pt x="43640" y="16300"/>
                </a:lnTo>
                <a:lnTo>
                  <a:pt x="43680" y="16340"/>
                </a:lnTo>
                <a:lnTo>
                  <a:pt x="43730" y="16360"/>
                </a:lnTo>
                <a:lnTo>
                  <a:pt x="43790" y="16360"/>
                </a:lnTo>
                <a:lnTo>
                  <a:pt x="43850" y="16360"/>
                </a:lnTo>
                <a:lnTo>
                  <a:pt x="43960" y="16320"/>
                </a:lnTo>
                <a:lnTo>
                  <a:pt x="44100" y="16220"/>
                </a:lnTo>
                <a:lnTo>
                  <a:pt x="44430" y="15930"/>
                </a:lnTo>
                <a:lnTo>
                  <a:pt x="44520" y="15880"/>
                </a:lnTo>
                <a:lnTo>
                  <a:pt x="44580" y="15860"/>
                </a:lnTo>
                <a:lnTo>
                  <a:pt x="44640" y="15870"/>
                </a:lnTo>
                <a:lnTo>
                  <a:pt x="44700" y="15880"/>
                </a:lnTo>
                <a:lnTo>
                  <a:pt x="44740" y="15920"/>
                </a:lnTo>
                <a:lnTo>
                  <a:pt x="44780" y="15960"/>
                </a:lnTo>
                <a:lnTo>
                  <a:pt x="44790" y="16020"/>
                </a:lnTo>
                <a:lnTo>
                  <a:pt x="44810" y="16070"/>
                </a:lnTo>
                <a:lnTo>
                  <a:pt x="44820" y="16140"/>
                </a:lnTo>
                <a:lnTo>
                  <a:pt x="44800" y="17280"/>
                </a:lnTo>
                <a:lnTo>
                  <a:pt x="44740" y="17760"/>
                </a:lnTo>
                <a:lnTo>
                  <a:pt x="44630" y="18250"/>
                </a:lnTo>
                <a:lnTo>
                  <a:pt x="44630" y="18260"/>
                </a:lnTo>
                <a:lnTo>
                  <a:pt x="44530" y="18840"/>
                </a:lnTo>
                <a:lnTo>
                  <a:pt x="44440" y="19130"/>
                </a:lnTo>
                <a:lnTo>
                  <a:pt x="44280" y="19470"/>
                </a:lnTo>
                <a:lnTo>
                  <a:pt x="43760" y="20260"/>
                </a:lnTo>
                <a:lnTo>
                  <a:pt x="43630" y="20390"/>
                </a:lnTo>
                <a:lnTo>
                  <a:pt x="43470" y="20550"/>
                </a:lnTo>
                <a:lnTo>
                  <a:pt x="42570" y="21180"/>
                </a:lnTo>
                <a:lnTo>
                  <a:pt x="41460" y="21800"/>
                </a:lnTo>
                <a:lnTo>
                  <a:pt x="39200" y="22180"/>
                </a:lnTo>
                <a:lnTo>
                  <a:pt x="38690" y="22200"/>
                </a:lnTo>
                <a:lnTo>
                  <a:pt x="38310" y="22290"/>
                </a:lnTo>
                <a:lnTo>
                  <a:pt x="37750" y="22580"/>
                </a:lnTo>
                <a:lnTo>
                  <a:pt x="37520" y="22710"/>
                </a:lnTo>
                <a:lnTo>
                  <a:pt x="37440" y="22770"/>
                </a:lnTo>
                <a:lnTo>
                  <a:pt x="37290" y="22930"/>
                </a:lnTo>
                <a:lnTo>
                  <a:pt x="37150" y="23140"/>
                </a:lnTo>
                <a:lnTo>
                  <a:pt x="37020" y="23380"/>
                </a:lnTo>
                <a:lnTo>
                  <a:pt x="36850" y="23780"/>
                </a:lnTo>
                <a:lnTo>
                  <a:pt x="36550" y="24240"/>
                </a:lnTo>
                <a:lnTo>
                  <a:pt x="36500" y="24360"/>
                </a:lnTo>
                <a:lnTo>
                  <a:pt x="36470" y="24480"/>
                </a:lnTo>
                <a:lnTo>
                  <a:pt x="36450" y="24600"/>
                </a:lnTo>
                <a:lnTo>
                  <a:pt x="36470" y="24810"/>
                </a:lnTo>
                <a:lnTo>
                  <a:pt x="36520" y="25080"/>
                </a:lnTo>
                <a:lnTo>
                  <a:pt x="36690" y="25580"/>
                </a:lnTo>
                <a:lnTo>
                  <a:pt x="36810" y="25820"/>
                </a:lnTo>
                <a:lnTo>
                  <a:pt x="36940" y="25990"/>
                </a:lnTo>
                <a:lnTo>
                  <a:pt x="37130" y="26190"/>
                </a:lnTo>
                <a:lnTo>
                  <a:pt x="37310" y="26430"/>
                </a:lnTo>
                <a:lnTo>
                  <a:pt x="37490" y="26730"/>
                </a:lnTo>
                <a:lnTo>
                  <a:pt x="37500" y="26740"/>
                </a:lnTo>
                <a:lnTo>
                  <a:pt x="38040" y="27200"/>
                </a:lnTo>
                <a:lnTo>
                  <a:pt x="38090" y="27280"/>
                </a:lnTo>
                <a:lnTo>
                  <a:pt x="38110" y="27370"/>
                </a:lnTo>
                <a:lnTo>
                  <a:pt x="38090" y="27550"/>
                </a:lnTo>
                <a:lnTo>
                  <a:pt x="38070" y="27630"/>
                </a:lnTo>
                <a:lnTo>
                  <a:pt x="38040" y="27710"/>
                </a:lnTo>
                <a:lnTo>
                  <a:pt x="38020" y="27750"/>
                </a:lnTo>
                <a:lnTo>
                  <a:pt x="37960" y="27950"/>
                </a:lnTo>
                <a:lnTo>
                  <a:pt x="37860" y="28190"/>
                </a:lnTo>
                <a:lnTo>
                  <a:pt x="37830" y="28240"/>
                </a:lnTo>
                <a:lnTo>
                  <a:pt x="37760" y="28330"/>
                </a:lnTo>
                <a:lnTo>
                  <a:pt x="37490" y="28600"/>
                </a:lnTo>
                <a:lnTo>
                  <a:pt x="36970" y="29360"/>
                </a:lnTo>
                <a:lnTo>
                  <a:pt x="36930" y="29400"/>
                </a:lnTo>
                <a:lnTo>
                  <a:pt x="36860" y="29490"/>
                </a:lnTo>
                <a:lnTo>
                  <a:pt x="36740" y="29690"/>
                </a:lnTo>
                <a:lnTo>
                  <a:pt x="36360" y="30630"/>
                </a:lnTo>
                <a:lnTo>
                  <a:pt x="36010" y="32160"/>
                </a:lnTo>
                <a:lnTo>
                  <a:pt x="35930" y="32760"/>
                </a:lnTo>
                <a:lnTo>
                  <a:pt x="35930" y="32840"/>
                </a:lnTo>
                <a:lnTo>
                  <a:pt x="35940" y="32920"/>
                </a:lnTo>
                <a:lnTo>
                  <a:pt x="35970" y="33030"/>
                </a:lnTo>
                <a:lnTo>
                  <a:pt x="36000" y="33110"/>
                </a:lnTo>
                <a:lnTo>
                  <a:pt x="36030" y="33170"/>
                </a:lnTo>
                <a:lnTo>
                  <a:pt x="36230" y="33430"/>
                </a:lnTo>
                <a:lnTo>
                  <a:pt x="38860" y="36230"/>
                </a:lnTo>
                <a:lnTo>
                  <a:pt x="33030" y="36250"/>
                </a:lnTo>
                <a:lnTo>
                  <a:pt x="31880" y="36080"/>
                </a:lnTo>
                <a:lnTo>
                  <a:pt x="31260" y="35900"/>
                </a:lnTo>
                <a:lnTo>
                  <a:pt x="31030" y="35790"/>
                </a:lnTo>
                <a:lnTo>
                  <a:pt x="30130" y="35160"/>
                </a:lnTo>
                <a:lnTo>
                  <a:pt x="30120" y="35150"/>
                </a:lnTo>
                <a:lnTo>
                  <a:pt x="29860" y="34970"/>
                </a:lnTo>
                <a:lnTo>
                  <a:pt x="27610" y="35130"/>
                </a:lnTo>
                <a:lnTo>
                  <a:pt x="26820" y="35120"/>
                </a:lnTo>
                <a:lnTo>
                  <a:pt x="26720" y="35090"/>
                </a:lnTo>
                <a:lnTo>
                  <a:pt x="26600" y="35030"/>
                </a:lnTo>
                <a:lnTo>
                  <a:pt x="26110" y="34700"/>
                </a:lnTo>
                <a:lnTo>
                  <a:pt x="24940" y="34290"/>
                </a:lnTo>
                <a:lnTo>
                  <a:pt x="24370" y="34060"/>
                </a:lnTo>
                <a:lnTo>
                  <a:pt x="24300" y="34010"/>
                </a:lnTo>
                <a:lnTo>
                  <a:pt x="24100" y="33800"/>
                </a:lnTo>
                <a:lnTo>
                  <a:pt x="24010" y="33740"/>
                </a:lnTo>
                <a:lnTo>
                  <a:pt x="23940" y="33700"/>
                </a:lnTo>
                <a:lnTo>
                  <a:pt x="23820" y="33660"/>
                </a:lnTo>
                <a:lnTo>
                  <a:pt x="23750" y="33620"/>
                </a:lnTo>
                <a:lnTo>
                  <a:pt x="23320" y="33100"/>
                </a:lnTo>
                <a:lnTo>
                  <a:pt x="23250" y="32990"/>
                </a:lnTo>
                <a:lnTo>
                  <a:pt x="23200" y="32690"/>
                </a:lnTo>
                <a:lnTo>
                  <a:pt x="23160" y="32580"/>
                </a:lnTo>
                <a:lnTo>
                  <a:pt x="23070" y="32450"/>
                </a:lnTo>
                <a:lnTo>
                  <a:pt x="22950" y="32200"/>
                </a:lnTo>
                <a:lnTo>
                  <a:pt x="22750" y="31570"/>
                </a:lnTo>
                <a:lnTo>
                  <a:pt x="22820" y="31450"/>
                </a:lnTo>
                <a:lnTo>
                  <a:pt x="22900" y="31380"/>
                </a:lnTo>
                <a:lnTo>
                  <a:pt x="23060" y="31310"/>
                </a:lnTo>
                <a:lnTo>
                  <a:pt x="23100" y="31280"/>
                </a:lnTo>
                <a:lnTo>
                  <a:pt x="23190" y="31210"/>
                </a:lnTo>
                <a:lnTo>
                  <a:pt x="23250" y="31140"/>
                </a:lnTo>
                <a:lnTo>
                  <a:pt x="23300" y="31080"/>
                </a:lnTo>
                <a:lnTo>
                  <a:pt x="23350" y="30980"/>
                </a:lnTo>
                <a:lnTo>
                  <a:pt x="23370" y="30920"/>
                </a:lnTo>
                <a:lnTo>
                  <a:pt x="23380" y="30850"/>
                </a:lnTo>
                <a:lnTo>
                  <a:pt x="23380" y="30780"/>
                </a:lnTo>
                <a:lnTo>
                  <a:pt x="23370" y="30720"/>
                </a:lnTo>
                <a:lnTo>
                  <a:pt x="23330" y="30650"/>
                </a:lnTo>
                <a:lnTo>
                  <a:pt x="23260" y="30580"/>
                </a:lnTo>
                <a:lnTo>
                  <a:pt x="22860" y="30300"/>
                </a:lnTo>
                <a:lnTo>
                  <a:pt x="22590" y="30030"/>
                </a:lnTo>
                <a:lnTo>
                  <a:pt x="22420" y="29920"/>
                </a:lnTo>
                <a:lnTo>
                  <a:pt x="22210" y="29890"/>
                </a:lnTo>
                <a:lnTo>
                  <a:pt x="22140" y="29870"/>
                </a:lnTo>
                <a:lnTo>
                  <a:pt x="22090" y="29850"/>
                </a:lnTo>
                <a:lnTo>
                  <a:pt x="22000" y="29750"/>
                </a:lnTo>
                <a:lnTo>
                  <a:pt x="21890" y="29590"/>
                </a:lnTo>
                <a:lnTo>
                  <a:pt x="21200" y="28340"/>
                </a:lnTo>
                <a:lnTo>
                  <a:pt x="20470" y="27260"/>
                </a:lnTo>
                <a:lnTo>
                  <a:pt x="20450" y="27200"/>
                </a:lnTo>
                <a:lnTo>
                  <a:pt x="20440" y="27130"/>
                </a:lnTo>
                <a:lnTo>
                  <a:pt x="20440" y="26990"/>
                </a:lnTo>
                <a:lnTo>
                  <a:pt x="20410" y="26460"/>
                </a:lnTo>
                <a:lnTo>
                  <a:pt x="20390" y="26330"/>
                </a:lnTo>
                <a:lnTo>
                  <a:pt x="20360" y="26220"/>
                </a:lnTo>
                <a:lnTo>
                  <a:pt x="20280" y="26140"/>
                </a:lnTo>
                <a:lnTo>
                  <a:pt x="20150" y="26050"/>
                </a:lnTo>
                <a:lnTo>
                  <a:pt x="19000" y="25510"/>
                </a:lnTo>
                <a:lnTo>
                  <a:pt x="18880" y="25440"/>
                </a:lnTo>
                <a:lnTo>
                  <a:pt x="18760" y="25320"/>
                </a:lnTo>
                <a:lnTo>
                  <a:pt x="18630" y="25180"/>
                </a:lnTo>
                <a:lnTo>
                  <a:pt x="18530" y="24980"/>
                </a:lnTo>
                <a:lnTo>
                  <a:pt x="18250" y="24600"/>
                </a:lnTo>
                <a:lnTo>
                  <a:pt x="18420" y="24320"/>
                </a:lnTo>
                <a:lnTo>
                  <a:pt x="18870" y="23940"/>
                </a:lnTo>
                <a:lnTo>
                  <a:pt x="18950" y="23860"/>
                </a:lnTo>
                <a:lnTo>
                  <a:pt x="19010" y="23760"/>
                </a:lnTo>
                <a:lnTo>
                  <a:pt x="19080" y="23680"/>
                </a:lnTo>
                <a:lnTo>
                  <a:pt x="19110" y="23660"/>
                </a:lnTo>
                <a:lnTo>
                  <a:pt x="19130" y="23640"/>
                </a:lnTo>
                <a:lnTo>
                  <a:pt x="19270" y="23560"/>
                </a:lnTo>
                <a:lnTo>
                  <a:pt x="19310" y="23520"/>
                </a:lnTo>
                <a:lnTo>
                  <a:pt x="19410" y="23380"/>
                </a:lnTo>
                <a:lnTo>
                  <a:pt x="19680" y="23110"/>
                </a:lnTo>
                <a:lnTo>
                  <a:pt x="19750" y="23020"/>
                </a:lnTo>
                <a:lnTo>
                  <a:pt x="19810" y="22910"/>
                </a:lnTo>
                <a:lnTo>
                  <a:pt x="19830" y="22850"/>
                </a:lnTo>
                <a:lnTo>
                  <a:pt x="19850" y="22780"/>
                </a:lnTo>
                <a:lnTo>
                  <a:pt x="19840" y="22690"/>
                </a:lnTo>
                <a:lnTo>
                  <a:pt x="19790" y="22580"/>
                </a:lnTo>
                <a:lnTo>
                  <a:pt x="19430" y="22120"/>
                </a:lnTo>
                <a:lnTo>
                  <a:pt x="19010" y="21720"/>
                </a:lnTo>
                <a:lnTo>
                  <a:pt x="18940" y="21570"/>
                </a:lnTo>
                <a:lnTo>
                  <a:pt x="18910" y="21310"/>
                </a:lnTo>
                <a:lnTo>
                  <a:pt x="18890" y="21250"/>
                </a:lnTo>
                <a:lnTo>
                  <a:pt x="18870" y="21200"/>
                </a:lnTo>
                <a:lnTo>
                  <a:pt x="18840" y="21160"/>
                </a:lnTo>
                <a:lnTo>
                  <a:pt x="18790" y="21120"/>
                </a:lnTo>
                <a:lnTo>
                  <a:pt x="18720" y="21110"/>
                </a:lnTo>
                <a:lnTo>
                  <a:pt x="18630" y="21130"/>
                </a:lnTo>
                <a:lnTo>
                  <a:pt x="18340" y="21350"/>
                </a:lnTo>
                <a:lnTo>
                  <a:pt x="18270" y="21380"/>
                </a:lnTo>
                <a:lnTo>
                  <a:pt x="17830" y="21370"/>
                </a:lnTo>
                <a:lnTo>
                  <a:pt x="17360" y="21470"/>
                </a:lnTo>
                <a:lnTo>
                  <a:pt x="17190" y="21570"/>
                </a:lnTo>
                <a:lnTo>
                  <a:pt x="17190" y="21560"/>
                </a:lnTo>
                <a:lnTo>
                  <a:pt x="17030" y="21380"/>
                </a:lnTo>
                <a:lnTo>
                  <a:pt x="16810" y="21290"/>
                </a:lnTo>
                <a:lnTo>
                  <a:pt x="16360" y="21240"/>
                </a:lnTo>
                <a:lnTo>
                  <a:pt x="16220" y="21110"/>
                </a:lnTo>
                <a:lnTo>
                  <a:pt x="16280" y="21100"/>
                </a:lnTo>
                <a:lnTo>
                  <a:pt x="16360" y="20950"/>
                </a:lnTo>
                <a:lnTo>
                  <a:pt x="16440" y="20700"/>
                </a:lnTo>
                <a:lnTo>
                  <a:pt x="16450" y="20550"/>
                </a:lnTo>
                <a:lnTo>
                  <a:pt x="16430" y="20420"/>
                </a:lnTo>
                <a:lnTo>
                  <a:pt x="16390" y="20300"/>
                </a:lnTo>
                <a:lnTo>
                  <a:pt x="16330" y="20190"/>
                </a:lnTo>
                <a:lnTo>
                  <a:pt x="16260" y="20140"/>
                </a:lnTo>
                <a:lnTo>
                  <a:pt x="16040" y="20040"/>
                </a:lnTo>
                <a:lnTo>
                  <a:pt x="15950" y="19960"/>
                </a:lnTo>
                <a:lnTo>
                  <a:pt x="15880" y="19830"/>
                </a:lnTo>
                <a:lnTo>
                  <a:pt x="15620" y="18910"/>
                </a:lnTo>
                <a:lnTo>
                  <a:pt x="15580" y="18630"/>
                </a:lnTo>
                <a:lnTo>
                  <a:pt x="15640" y="18370"/>
                </a:lnTo>
                <a:lnTo>
                  <a:pt x="16050" y="17720"/>
                </a:lnTo>
                <a:lnTo>
                  <a:pt x="16110" y="16980"/>
                </a:lnTo>
                <a:lnTo>
                  <a:pt x="16100" y="16230"/>
                </a:lnTo>
                <a:lnTo>
                  <a:pt x="16290" y="15510"/>
                </a:lnTo>
                <a:lnTo>
                  <a:pt x="16450" y="15110"/>
                </a:lnTo>
                <a:lnTo>
                  <a:pt x="16500" y="14770"/>
                </a:lnTo>
                <a:lnTo>
                  <a:pt x="16510" y="14440"/>
                </a:lnTo>
                <a:lnTo>
                  <a:pt x="16570" y="14070"/>
                </a:lnTo>
                <a:lnTo>
                  <a:pt x="16740" y="13730"/>
                </a:lnTo>
                <a:lnTo>
                  <a:pt x="16960" y="13430"/>
                </a:lnTo>
                <a:lnTo>
                  <a:pt x="17110" y="13100"/>
                </a:lnTo>
                <a:lnTo>
                  <a:pt x="17070" y="12680"/>
                </a:lnTo>
                <a:lnTo>
                  <a:pt x="17190" y="12670"/>
                </a:lnTo>
                <a:lnTo>
                  <a:pt x="17320" y="12690"/>
                </a:lnTo>
                <a:lnTo>
                  <a:pt x="17340" y="12700"/>
                </a:lnTo>
                <a:lnTo>
                  <a:pt x="19850" y="13570"/>
                </a:lnTo>
                <a:lnTo>
                  <a:pt x="20710" y="13630"/>
                </a:lnTo>
                <a:lnTo>
                  <a:pt x="20980" y="13690"/>
                </a:lnTo>
                <a:lnTo>
                  <a:pt x="21250" y="13800"/>
                </a:lnTo>
                <a:lnTo>
                  <a:pt x="21510" y="13950"/>
                </a:lnTo>
                <a:lnTo>
                  <a:pt x="21720" y="14150"/>
                </a:lnTo>
                <a:lnTo>
                  <a:pt x="22130" y="14530"/>
                </a:lnTo>
                <a:lnTo>
                  <a:pt x="22240" y="14750"/>
                </a:lnTo>
                <a:lnTo>
                  <a:pt x="22250" y="15110"/>
                </a:lnTo>
                <a:lnTo>
                  <a:pt x="22130" y="15650"/>
                </a:lnTo>
                <a:lnTo>
                  <a:pt x="22190" y="15850"/>
                </a:lnTo>
                <a:lnTo>
                  <a:pt x="22440" y="16080"/>
                </a:lnTo>
                <a:lnTo>
                  <a:pt x="22710" y="16230"/>
                </a:lnTo>
                <a:lnTo>
                  <a:pt x="22840" y="16190"/>
                </a:lnTo>
                <a:lnTo>
                  <a:pt x="22950" y="16030"/>
                </a:lnTo>
                <a:lnTo>
                  <a:pt x="23160" y="15820"/>
                </a:lnTo>
                <a:lnTo>
                  <a:pt x="23410" y="15700"/>
                </a:lnTo>
                <a:lnTo>
                  <a:pt x="23640" y="15720"/>
                </a:lnTo>
                <a:lnTo>
                  <a:pt x="23860" y="15790"/>
                </a:lnTo>
                <a:lnTo>
                  <a:pt x="24120" y="15820"/>
                </a:lnTo>
                <a:lnTo>
                  <a:pt x="24990" y="15600"/>
                </a:lnTo>
                <a:lnTo>
                  <a:pt x="25290" y="15570"/>
                </a:lnTo>
                <a:lnTo>
                  <a:pt x="27510" y="15980"/>
                </a:lnTo>
                <a:lnTo>
                  <a:pt x="28080" y="15990"/>
                </a:lnTo>
                <a:lnTo>
                  <a:pt x="29120" y="15320"/>
                </a:lnTo>
                <a:lnTo>
                  <a:pt x="30090" y="14690"/>
                </a:lnTo>
                <a:lnTo>
                  <a:pt x="30920" y="14320"/>
                </a:lnTo>
                <a:lnTo>
                  <a:pt x="33190" y="13830"/>
                </a:lnTo>
                <a:lnTo>
                  <a:pt x="35380" y="12820"/>
                </a:lnTo>
                <a:lnTo>
                  <a:pt x="35760" y="12720"/>
                </a:lnTo>
                <a:lnTo>
                  <a:pt x="36010" y="12560"/>
                </a:lnTo>
                <a:lnTo>
                  <a:pt x="37330" y="11720"/>
                </a:lnTo>
                <a:lnTo>
                  <a:pt x="38250" y="11360"/>
                </a:lnTo>
                <a:lnTo>
                  <a:pt x="38710" y="11310"/>
                </a:lnTo>
                <a:lnTo>
                  <a:pt x="39610" y="11420"/>
                </a:lnTo>
                <a:lnTo>
                  <a:pt x="42210" y="12210"/>
                </a:lnTo>
                <a:lnTo>
                  <a:pt x="42880" y="12580"/>
                </a:lnTo>
                <a:lnTo>
                  <a:pt x="44330" y="14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