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Switzerland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Valais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21340" y="44250"/>
                </a:moveTo>
                <a:lnTo>
                  <a:pt x="21720" y="44270"/>
                </a:lnTo>
                <a:lnTo>
                  <a:pt x="22680" y="44460"/>
                </a:lnTo>
                <a:lnTo>
                  <a:pt x="22920" y="44310"/>
                </a:lnTo>
                <a:lnTo>
                  <a:pt x="23050" y="44530"/>
                </a:lnTo>
                <a:lnTo>
                  <a:pt x="23350" y="44880"/>
                </a:lnTo>
                <a:lnTo>
                  <a:pt x="23480" y="45130"/>
                </a:lnTo>
                <a:lnTo>
                  <a:pt x="23480" y="45280"/>
                </a:lnTo>
                <a:lnTo>
                  <a:pt x="23430" y="45480"/>
                </a:lnTo>
                <a:lnTo>
                  <a:pt x="23400" y="45690"/>
                </a:lnTo>
                <a:lnTo>
                  <a:pt x="23480" y="45910"/>
                </a:lnTo>
                <a:lnTo>
                  <a:pt x="23730" y="46080"/>
                </a:lnTo>
                <a:lnTo>
                  <a:pt x="24000" y="46140"/>
                </a:lnTo>
                <a:lnTo>
                  <a:pt x="24220" y="46310"/>
                </a:lnTo>
                <a:lnTo>
                  <a:pt x="24300" y="46830"/>
                </a:lnTo>
                <a:lnTo>
                  <a:pt x="24400" y="47090"/>
                </a:lnTo>
                <a:lnTo>
                  <a:pt x="25680" y="49330"/>
                </a:lnTo>
                <a:lnTo>
                  <a:pt x="26130" y="49940"/>
                </a:lnTo>
                <a:lnTo>
                  <a:pt x="26280" y="50220"/>
                </a:lnTo>
                <a:lnTo>
                  <a:pt x="26510" y="50520"/>
                </a:lnTo>
                <a:lnTo>
                  <a:pt x="27280" y="50090"/>
                </a:lnTo>
                <a:lnTo>
                  <a:pt x="27940" y="49650"/>
                </a:lnTo>
                <a:lnTo>
                  <a:pt x="28420" y="49060"/>
                </a:lnTo>
                <a:lnTo>
                  <a:pt x="28650" y="48960"/>
                </a:lnTo>
                <a:lnTo>
                  <a:pt x="29040" y="48570"/>
                </a:lnTo>
                <a:lnTo>
                  <a:pt x="29320" y="48170"/>
                </a:lnTo>
                <a:lnTo>
                  <a:pt x="29550" y="47750"/>
                </a:lnTo>
                <a:lnTo>
                  <a:pt x="29630" y="47530"/>
                </a:lnTo>
                <a:lnTo>
                  <a:pt x="29590" y="47150"/>
                </a:lnTo>
                <a:lnTo>
                  <a:pt x="29600" y="47050"/>
                </a:lnTo>
                <a:lnTo>
                  <a:pt x="29950" y="46670"/>
                </a:lnTo>
                <a:lnTo>
                  <a:pt x="30200" y="46400"/>
                </a:lnTo>
                <a:lnTo>
                  <a:pt x="30900" y="45980"/>
                </a:lnTo>
                <a:lnTo>
                  <a:pt x="31050" y="45720"/>
                </a:lnTo>
                <a:lnTo>
                  <a:pt x="31060" y="45610"/>
                </a:lnTo>
                <a:lnTo>
                  <a:pt x="31070" y="45530"/>
                </a:lnTo>
                <a:lnTo>
                  <a:pt x="31100" y="45490"/>
                </a:lnTo>
                <a:lnTo>
                  <a:pt x="31160" y="45450"/>
                </a:lnTo>
                <a:lnTo>
                  <a:pt x="31820" y="45220"/>
                </a:lnTo>
                <a:lnTo>
                  <a:pt x="31940" y="45220"/>
                </a:lnTo>
                <a:lnTo>
                  <a:pt x="31990" y="45290"/>
                </a:lnTo>
                <a:lnTo>
                  <a:pt x="32010" y="45490"/>
                </a:lnTo>
                <a:lnTo>
                  <a:pt x="31990" y="45640"/>
                </a:lnTo>
                <a:lnTo>
                  <a:pt x="31980" y="45730"/>
                </a:lnTo>
                <a:lnTo>
                  <a:pt x="32010" y="45800"/>
                </a:lnTo>
                <a:lnTo>
                  <a:pt x="32130" y="45840"/>
                </a:lnTo>
                <a:lnTo>
                  <a:pt x="32250" y="45900"/>
                </a:lnTo>
                <a:lnTo>
                  <a:pt x="33010" y="45640"/>
                </a:lnTo>
                <a:lnTo>
                  <a:pt x="33470" y="45320"/>
                </a:lnTo>
                <a:lnTo>
                  <a:pt x="33660" y="45090"/>
                </a:lnTo>
                <a:lnTo>
                  <a:pt x="33700" y="45050"/>
                </a:lnTo>
                <a:lnTo>
                  <a:pt x="33750" y="45020"/>
                </a:lnTo>
                <a:lnTo>
                  <a:pt x="34040" y="44960"/>
                </a:lnTo>
                <a:lnTo>
                  <a:pt x="34920" y="44950"/>
                </a:lnTo>
                <a:lnTo>
                  <a:pt x="35400" y="45090"/>
                </a:lnTo>
                <a:lnTo>
                  <a:pt x="35450" y="45120"/>
                </a:lnTo>
                <a:lnTo>
                  <a:pt x="35570" y="45150"/>
                </a:lnTo>
                <a:lnTo>
                  <a:pt x="35700" y="45150"/>
                </a:lnTo>
                <a:lnTo>
                  <a:pt x="35870" y="45100"/>
                </a:lnTo>
                <a:lnTo>
                  <a:pt x="36590" y="44800"/>
                </a:lnTo>
                <a:lnTo>
                  <a:pt x="36890" y="44530"/>
                </a:lnTo>
                <a:lnTo>
                  <a:pt x="36620" y="44390"/>
                </a:lnTo>
                <a:lnTo>
                  <a:pt x="36510" y="44230"/>
                </a:lnTo>
                <a:lnTo>
                  <a:pt x="36970" y="43940"/>
                </a:lnTo>
                <a:lnTo>
                  <a:pt x="37650" y="43730"/>
                </a:lnTo>
                <a:lnTo>
                  <a:pt x="37710" y="43660"/>
                </a:lnTo>
                <a:lnTo>
                  <a:pt x="37930" y="43490"/>
                </a:lnTo>
                <a:lnTo>
                  <a:pt x="37970" y="43430"/>
                </a:lnTo>
                <a:lnTo>
                  <a:pt x="38000" y="43320"/>
                </a:lnTo>
                <a:lnTo>
                  <a:pt x="38030" y="43230"/>
                </a:lnTo>
                <a:lnTo>
                  <a:pt x="38090" y="43180"/>
                </a:lnTo>
                <a:lnTo>
                  <a:pt x="38190" y="43130"/>
                </a:lnTo>
                <a:lnTo>
                  <a:pt x="38610" y="43180"/>
                </a:lnTo>
                <a:lnTo>
                  <a:pt x="39940" y="43830"/>
                </a:lnTo>
                <a:lnTo>
                  <a:pt x="40180" y="43800"/>
                </a:lnTo>
                <a:lnTo>
                  <a:pt x="42630" y="42020"/>
                </a:lnTo>
                <a:lnTo>
                  <a:pt x="42860" y="42090"/>
                </a:lnTo>
                <a:lnTo>
                  <a:pt x="43170" y="42090"/>
                </a:lnTo>
                <a:lnTo>
                  <a:pt x="43350" y="42060"/>
                </a:lnTo>
                <a:lnTo>
                  <a:pt x="43780" y="41890"/>
                </a:lnTo>
                <a:lnTo>
                  <a:pt x="44520" y="41370"/>
                </a:lnTo>
                <a:lnTo>
                  <a:pt x="45070" y="41010"/>
                </a:lnTo>
                <a:lnTo>
                  <a:pt x="45130" y="40920"/>
                </a:lnTo>
                <a:lnTo>
                  <a:pt x="45210" y="40780"/>
                </a:lnTo>
                <a:lnTo>
                  <a:pt x="45210" y="40680"/>
                </a:lnTo>
                <a:lnTo>
                  <a:pt x="45180" y="40590"/>
                </a:lnTo>
                <a:lnTo>
                  <a:pt x="45130" y="40490"/>
                </a:lnTo>
                <a:lnTo>
                  <a:pt x="45080" y="40400"/>
                </a:lnTo>
                <a:lnTo>
                  <a:pt x="45050" y="40340"/>
                </a:lnTo>
                <a:lnTo>
                  <a:pt x="45050" y="40300"/>
                </a:lnTo>
                <a:lnTo>
                  <a:pt x="45090" y="40260"/>
                </a:lnTo>
                <a:lnTo>
                  <a:pt x="45160" y="40190"/>
                </a:lnTo>
                <a:lnTo>
                  <a:pt x="45820" y="39790"/>
                </a:lnTo>
                <a:lnTo>
                  <a:pt x="46330" y="39760"/>
                </a:lnTo>
                <a:lnTo>
                  <a:pt x="48050" y="40090"/>
                </a:lnTo>
                <a:lnTo>
                  <a:pt x="48230" y="40240"/>
                </a:lnTo>
                <a:lnTo>
                  <a:pt x="48710" y="40450"/>
                </a:lnTo>
                <a:lnTo>
                  <a:pt x="49250" y="40510"/>
                </a:lnTo>
                <a:lnTo>
                  <a:pt x="49280" y="40530"/>
                </a:lnTo>
                <a:lnTo>
                  <a:pt x="49280" y="40580"/>
                </a:lnTo>
                <a:lnTo>
                  <a:pt x="49280" y="40660"/>
                </a:lnTo>
                <a:lnTo>
                  <a:pt x="49300" y="40750"/>
                </a:lnTo>
                <a:lnTo>
                  <a:pt x="49370" y="40800"/>
                </a:lnTo>
                <a:lnTo>
                  <a:pt x="49470" y="40830"/>
                </a:lnTo>
                <a:lnTo>
                  <a:pt x="49590" y="40830"/>
                </a:lnTo>
                <a:lnTo>
                  <a:pt x="50640" y="40610"/>
                </a:lnTo>
                <a:lnTo>
                  <a:pt x="51120" y="40440"/>
                </a:lnTo>
                <a:lnTo>
                  <a:pt x="52050" y="39920"/>
                </a:lnTo>
                <a:lnTo>
                  <a:pt x="52260" y="39730"/>
                </a:lnTo>
                <a:lnTo>
                  <a:pt x="52580" y="39530"/>
                </a:lnTo>
                <a:lnTo>
                  <a:pt x="52790" y="39320"/>
                </a:lnTo>
                <a:lnTo>
                  <a:pt x="52890" y="39170"/>
                </a:lnTo>
                <a:lnTo>
                  <a:pt x="52980" y="39000"/>
                </a:lnTo>
                <a:lnTo>
                  <a:pt x="53080" y="38360"/>
                </a:lnTo>
                <a:lnTo>
                  <a:pt x="53200" y="37900"/>
                </a:lnTo>
                <a:lnTo>
                  <a:pt x="53280" y="37670"/>
                </a:lnTo>
                <a:lnTo>
                  <a:pt x="53400" y="37420"/>
                </a:lnTo>
                <a:lnTo>
                  <a:pt x="53790" y="36940"/>
                </a:lnTo>
                <a:lnTo>
                  <a:pt x="54000" y="36910"/>
                </a:lnTo>
                <a:lnTo>
                  <a:pt x="54170" y="36990"/>
                </a:lnTo>
                <a:lnTo>
                  <a:pt x="54220" y="37060"/>
                </a:lnTo>
                <a:lnTo>
                  <a:pt x="54250" y="37190"/>
                </a:lnTo>
                <a:lnTo>
                  <a:pt x="54240" y="37440"/>
                </a:lnTo>
                <a:lnTo>
                  <a:pt x="54200" y="37800"/>
                </a:lnTo>
                <a:lnTo>
                  <a:pt x="54130" y="38120"/>
                </a:lnTo>
                <a:lnTo>
                  <a:pt x="53990" y="38600"/>
                </a:lnTo>
                <a:lnTo>
                  <a:pt x="53970" y="38740"/>
                </a:lnTo>
                <a:lnTo>
                  <a:pt x="53990" y="38910"/>
                </a:lnTo>
                <a:lnTo>
                  <a:pt x="54050" y="39090"/>
                </a:lnTo>
                <a:lnTo>
                  <a:pt x="54260" y="39620"/>
                </a:lnTo>
                <a:lnTo>
                  <a:pt x="54570" y="40100"/>
                </a:lnTo>
                <a:lnTo>
                  <a:pt x="55360" y="40540"/>
                </a:lnTo>
                <a:lnTo>
                  <a:pt x="54770" y="41340"/>
                </a:lnTo>
                <a:lnTo>
                  <a:pt x="54440" y="41560"/>
                </a:lnTo>
                <a:lnTo>
                  <a:pt x="53980" y="41610"/>
                </a:lnTo>
                <a:lnTo>
                  <a:pt x="53800" y="41670"/>
                </a:lnTo>
                <a:lnTo>
                  <a:pt x="53730" y="41740"/>
                </a:lnTo>
                <a:lnTo>
                  <a:pt x="53720" y="41810"/>
                </a:lnTo>
                <a:lnTo>
                  <a:pt x="53750" y="41860"/>
                </a:lnTo>
                <a:lnTo>
                  <a:pt x="53750" y="41920"/>
                </a:lnTo>
                <a:lnTo>
                  <a:pt x="53740" y="41980"/>
                </a:lnTo>
                <a:lnTo>
                  <a:pt x="53640" y="42180"/>
                </a:lnTo>
                <a:lnTo>
                  <a:pt x="53550" y="42390"/>
                </a:lnTo>
                <a:lnTo>
                  <a:pt x="53500" y="42580"/>
                </a:lnTo>
                <a:lnTo>
                  <a:pt x="53520" y="42800"/>
                </a:lnTo>
                <a:lnTo>
                  <a:pt x="53530" y="42910"/>
                </a:lnTo>
                <a:lnTo>
                  <a:pt x="53530" y="42930"/>
                </a:lnTo>
                <a:lnTo>
                  <a:pt x="52670" y="43110"/>
                </a:lnTo>
                <a:lnTo>
                  <a:pt x="52130" y="43410"/>
                </a:lnTo>
                <a:lnTo>
                  <a:pt x="51700" y="43870"/>
                </a:lnTo>
                <a:lnTo>
                  <a:pt x="51530" y="44240"/>
                </a:lnTo>
                <a:lnTo>
                  <a:pt x="51610" y="44360"/>
                </a:lnTo>
                <a:lnTo>
                  <a:pt x="51740" y="44460"/>
                </a:lnTo>
                <a:lnTo>
                  <a:pt x="51750" y="44760"/>
                </a:lnTo>
                <a:lnTo>
                  <a:pt x="51630" y="45030"/>
                </a:lnTo>
                <a:lnTo>
                  <a:pt x="51430" y="45270"/>
                </a:lnTo>
                <a:lnTo>
                  <a:pt x="51200" y="45440"/>
                </a:lnTo>
                <a:lnTo>
                  <a:pt x="50630" y="45730"/>
                </a:lnTo>
                <a:lnTo>
                  <a:pt x="49630" y="47050"/>
                </a:lnTo>
                <a:lnTo>
                  <a:pt x="49220" y="47340"/>
                </a:lnTo>
                <a:lnTo>
                  <a:pt x="48340" y="47530"/>
                </a:lnTo>
                <a:lnTo>
                  <a:pt x="47910" y="47730"/>
                </a:lnTo>
                <a:lnTo>
                  <a:pt x="47510" y="48130"/>
                </a:lnTo>
                <a:lnTo>
                  <a:pt x="47310" y="48420"/>
                </a:lnTo>
                <a:lnTo>
                  <a:pt x="47230" y="48670"/>
                </a:lnTo>
                <a:lnTo>
                  <a:pt x="47300" y="48780"/>
                </a:lnTo>
                <a:lnTo>
                  <a:pt x="47770" y="49190"/>
                </a:lnTo>
                <a:lnTo>
                  <a:pt x="48360" y="50340"/>
                </a:lnTo>
                <a:lnTo>
                  <a:pt x="48420" y="51410"/>
                </a:lnTo>
                <a:lnTo>
                  <a:pt x="47980" y="52350"/>
                </a:lnTo>
                <a:lnTo>
                  <a:pt x="47100" y="53120"/>
                </a:lnTo>
                <a:lnTo>
                  <a:pt x="46880" y="53190"/>
                </a:lnTo>
                <a:lnTo>
                  <a:pt x="46470" y="53240"/>
                </a:lnTo>
                <a:lnTo>
                  <a:pt x="46260" y="53390"/>
                </a:lnTo>
                <a:lnTo>
                  <a:pt x="46120" y="53690"/>
                </a:lnTo>
                <a:lnTo>
                  <a:pt x="46080" y="54020"/>
                </a:lnTo>
                <a:lnTo>
                  <a:pt x="46080" y="54350"/>
                </a:lnTo>
                <a:lnTo>
                  <a:pt x="45970" y="55180"/>
                </a:lnTo>
                <a:lnTo>
                  <a:pt x="45930" y="55240"/>
                </a:lnTo>
                <a:lnTo>
                  <a:pt x="45740" y="55670"/>
                </a:lnTo>
                <a:lnTo>
                  <a:pt x="45720" y="55730"/>
                </a:lnTo>
                <a:lnTo>
                  <a:pt x="45470" y="56060"/>
                </a:lnTo>
                <a:lnTo>
                  <a:pt x="45330" y="56180"/>
                </a:lnTo>
                <a:lnTo>
                  <a:pt x="45130" y="56240"/>
                </a:lnTo>
                <a:lnTo>
                  <a:pt x="43700" y="56560"/>
                </a:lnTo>
                <a:lnTo>
                  <a:pt x="43410" y="56800"/>
                </a:lnTo>
                <a:lnTo>
                  <a:pt x="43190" y="57220"/>
                </a:lnTo>
                <a:lnTo>
                  <a:pt x="43140" y="57770"/>
                </a:lnTo>
                <a:lnTo>
                  <a:pt x="42720" y="57790"/>
                </a:lnTo>
                <a:lnTo>
                  <a:pt x="42700" y="57830"/>
                </a:lnTo>
                <a:lnTo>
                  <a:pt x="42640" y="58130"/>
                </a:lnTo>
                <a:lnTo>
                  <a:pt x="42650" y="58280"/>
                </a:lnTo>
                <a:lnTo>
                  <a:pt x="42610" y="58380"/>
                </a:lnTo>
                <a:lnTo>
                  <a:pt x="42350" y="58520"/>
                </a:lnTo>
                <a:lnTo>
                  <a:pt x="42240" y="58510"/>
                </a:lnTo>
                <a:lnTo>
                  <a:pt x="41880" y="58400"/>
                </a:lnTo>
                <a:lnTo>
                  <a:pt x="41320" y="58410"/>
                </a:lnTo>
                <a:lnTo>
                  <a:pt x="40350" y="58060"/>
                </a:lnTo>
                <a:lnTo>
                  <a:pt x="40160" y="58080"/>
                </a:lnTo>
                <a:lnTo>
                  <a:pt x="40000" y="58150"/>
                </a:lnTo>
                <a:lnTo>
                  <a:pt x="39840" y="58190"/>
                </a:lnTo>
                <a:lnTo>
                  <a:pt x="39590" y="58110"/>
                </a:lnTo>
                <a:lnTo>
                  <a:pt x="39560" y="58030"/>
                </a:lnTo>
                <a:lnTo>
                  <a:pt x="39180" y="57480"/>
                </a:lnTo>
                <a:lnTo>
                  <a:pt x="38880" y="57200"/>
                </a:lnTo>
                <a:lnTo>
                  <a:pt x="38560" y="57010"/>
                </a:lnTo>
                <a:lnTo>
                  <a:pt x="36510" y="56500"/>
                </a:lnTo>
                <a:lnTo>
                  <a:pt x="36170" y="56670"/>
                </a:lnTo>
                <a:lnTo>
                  <a:pt x="35980" y="57000"/>
                </a:lnTo>
                <a:lnTo>
                  <a:pt x="35750" y="57290"/>
                </a:lnTo>
                <a:lnTo>
                  <a:pt x="35330" y="57350"/>
                </a:lnTo>
                <a:lnTo>
                  <a:pt x="34730" y="57610"/>
                </a:lnTo>
                <a:lnTo>
                  <a:pt x="33540" y="58480"/>
                </a:lnTo>
                <a:lnTo>
                  <a:pt x="32900" y="58710"/>
                </a:lnTo>
                <a:lnTo>
                  <a:pt x="31380" y="58550"/>
                </a:lnTo>
                <a:lnTo>
                  <a:pt x="31120" y="58640"/>
                </a:lnTo>
                <a:lnTo>
                  <a:pt x="30550" y="58990"/>
                </a:lnTo>
                <a:lnTo>
                  <a:pt x="29310" y="59500"/>
                </a:lnTo>
                <a:lnTo>
                  <a:pt x="28700" y="59620"/>
                </a:lnTo>
                <a:lnTo>
                  <a:pt x="28040" y="59630"/>
                </a:lnTo>
                <a:lnTo>
                  <a:pt x="27420" y="59500"/>
                </a:lnTo>
                <a:lnTo>
                  <a:pt x="26950" y="59220"/>
                </a:lnTo>
                <a:lnTo>
                  <a:pt x="26050" y="58200"/>
                </a:lnTo>
                <a:lnTo>
                  <a:pt x="25910" y="57970"/>
                </a:lnTo>
                <a:lnTo>
                  <a:pt x="25800" y="57680"/>
                </a:lnTo>
                <a:lnTo>
                  <a:pt x="25660" y="57150"/>
                </a:lnTo>
                <a:lnTo>
                  <a:pt x="25430" y="56550"/>
                </a:lnTo>
                <a:lnTo>
                  <a:pt x="25360" y="56240"/>
                </a:lnTo>
                <a:lnTo>
                  <a:pt x="25260" y="56170"/>
                </a:lnTo>
                <a:lnTo>
                  <a:pt x="23890" y="54630"/>
                </a:lnTo>
                <a:lnTo>
                  <a:pt x="23440" y="54420"/>
                </a:lnTo>
                <a:lnTo>
                  <a:pt x="23270" y="54490"/>
                </a:lnTo>
                <a:lnTo>
                  <a:pt x="23120" y="54640"/>
                </a:lnTo>
                <a:lnTo>
                  <a:pt x="22970" y="54760"/>
                </a:lnTo>
                <a:lnTo>
                  <a:pt x="22780" y="54730"/>
                </a:lnTo>
                <a:lnTo>
                  <a:pt x="22600" y="54600"/>
                </a:lnTo>
                <a:lnTo>
                  <a:pt x="22590" y="54510"/>
                </a:lnTo>
                <a:lnTo>
                  <a:pt x="22630" y="54390"/>
                </a:lnTo>
                <a:lnTo>
                  <a:pt x="22620" y="54160"/>
                </a:lnTo>
                <a:lnTo>
                  <a:pt x="22650" y="54130"/>
                </a:lnTo>
                <a:lnTo>
                  <a:pt x="22650" y="53830"/>
                </a:lnTo>
                <a:lnTo>
                  <a:pt x="22610" y="53540"/>
                </a:lnTo>
                <a:lnTo>
                  <a:pt x="22550" y="53570"/>
                </a:lnTo>
                <a:lnTo>
                  <a:pt x="22650" y="53420"/>
                </a:lnTo>
                <a:lnTo>
                  <a:pt x="22810" y="53220"/>
                </a:lnTo>
                <a:lnTo>
                  <a:pt x="22950" y="53000"/>
                </a:lnTo>
                <a:lnTo>
                  <a:pt x="22970" y="52780"/>
                </a:lnTo>
                <a:lnTo>
                  <a:pt x="22660" y="52480"/>
                </a:lnTo>
                <a:lnTo>
                  <a:pt x="21060" y="52120"/>
                </a:lnTo>
                <a:lnTo>
                  <a:pt x="20880" y="51630"/>
                </a:lnTo>
                <a:lnTo>
                  <a:pt x="21070" y="50640"/>
                </a:lnTo>
                <a:lnTo>
                  <a:pt x="21420" y="49600"/>
                </a:lnTo>
                <a:lnTo>
                  <a:pt x="22130" y="48200"/>
                </a:lnTo>
                <a:lnTo>
                  <a:pt x="21670" y="47410"/>
                </a:lnTo>
                <a:lnTo>
                  <a:pt x="20960" y="46650"/>
                </a:lnTo>
                <a:lnTo>
                  <a:pt x="20580" y="45980"/>
                </a:lnTo>
                <a:lnTo>
                  <a:pt x="20680" y="45650"/>
                </a:lnTo>
                <a:lnTo>
                  <a:pt x="21210" y="45020"/>
                </a:lnTo>
                <a:lnTo>
                  <a:pt x="21360" y="44530"/>
                </a:lnTo>
                <a:lnTo>
                  <a:pt x="21340" y="4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icino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530" y="42930"/>
                </a:moveTo>
                <a:lnTo>
                  <a:pt x="53530" y="42910"/>
                </a:lnTo>
                <a:lnTo>
                  <a:pt x="53520" y="42800"/>
                </a:lnTo>
                <a:lnTo>
                  <a:pt x="53500" y="42580"/>
                </a:lnTo>
                <a:lnTo>
                  <a:pt x="53550" y="42390"/>
                </a:lnTo>
                <a:lnTo>
                  <a:pt x="53640" y="42180"/>
                </a:lnTo>
                <a:lnTo>
                  <a:pt x="53740" y="41980"/>
                </a:lnTo>
                <a:lnTo>
                  <a:pt x="53750" y="41920"/>
                </a:lnTo>
                <a:lnTo>
                  <a:pt x="53750" y="41860"/>
                </a:lnTo>
                <a:lnTo>
                  <a:pt x="53720" y="41810"/>
                </a:lnTo>
                <a:lnTo>
                  <a:pt x="53730" y="41740"/>
                </a:lnTo>
                <a:lnTo>
                  <a:pt x="53800" y="41670"/>
                </a:lnTo>
                <a:lnTo>
                  <a:pt x="53980" y="41610"/>
                </a:lnTo>
                <a:lnTo>
                  <a:pt x="54440" y="41560"/>
                </a:lnTo>
                <a:lnTo>
                  <a:pt x="54770" y="41340"/>
                </a:lnTo>
                <a:lnTo>
                  <a:pt x="55360" y="40540"/>
                </a:lnTo>
                <a:lnTo>
                  <a:pt x="56030" y="39980"/>
                </a:lnTo>
                <a:lnTo>
                  <a:pt x="56070" y="39830"/>
                </a:lnTo>
                <a:lnTo>
                  <a:pt x="56150" y="39640"/>
                </a:lnTo>
                <a:lnTo>
                  <a:pt x="56310" y="39170"/>
                </a:lnTo>
                <a:lnTo>
                  <a:pt x="56360" y="39100"/>
                </a:lnTo>
                <a:lnTo>
                  <a:pt x="56430" y="39040"/>
                </a:lnTo>
                <a:lnTo>
                  <a:pt x="56580" y="38990"/>
                </a:lnTo>
                <a:lnTo>
                  <a:pt x="56810" y="38980"/>
                </a:lnTo>
                <a:lnTo>
                  <a:pt x="58580" y="39380"/>
                </a:lnTo>
                <a:lnTo>
                  <a:pt x="59410" y="39020"/>
                </a:lnTo>
                <a:lnTo>
                  <a:pt x="60080" y="39330"/>
                </a:lnTo>
                <a:lnTo>
                  <a:pt x="61640" y="39470"/>
                </a:lnTo>
                <a:lnTo>
                  <a:pt x="62830" y="39270"/>
                </a:lnTo>
                <a:lnTo>
                  <a:pt x="63850" y="38850"/>
                </a:lnTo>
                <a:lnTo>
                  <a:pt x="64040" y="38710"/>
                </a:lnTo>
                <a:lnTo>
                  <a:pt x="64090" y="38610"/>
                </a:lnTo>
                <a:lnTo>
                  <a:pt x="64070" y="38520"/>
                </a:lnTo>
                <a:lnTo>
                  <a:pt x="64030" y="38430"/>
                </a:lnTo>
                <a:lnTo>
                  <a:pt x="64010" y="38300"/>
                </a:lnTo>
                <a:lnTo>
                  <a:pt x="64040" y="38150"/>
                </a:lnTo>
                <a:lnTo>
                  <a:pt x="64190" y="37940"/>
                </a:lnTo>
                <a:lnTo>
                  <a:pt x="64330" y="37860"/>
                </a:lnTo>
                <a:lnTo>
                  <a:pt x="64480" y="37800"/>
                </a:lnTo>
                <a:lnTo>
                  <a:pt x="64680" y="37760"/>
                </a:lnTo>
                <a:lnTo>
                  <a:pt x="64840" y="37600"/>
                </a:lnTo>
                <a:lnTo>
                  <a:pt x="64960" y="37590"/>
                </a:lnTo>
                <a:lnTo>
                  <a:pt x="65020" y="37640"/>
                </a:lnTo>
                <a:lnTo>
                  <a:pt x="65040" y="37800"/>
                </a:lnTo>
                <a:lnTo>
                  <a:pt x="65090" y="37940"/>
                </a:lnTo>
                <a:lnTo>
                  <a:pt x="65190" y="38100"/>
                </a:lnTo>
                <a:lnTo>
                  <a:pt x="65880" y="38170"/>
                </a:lnTo>
                <a:lnTo>
                  <a:pt x="65980" y="38210"/>
                </a:lnTo>
                <a:lnTo>
                  <a:pt x="66120" y="38300"/>
                </a:lnTo>
                <a:lnTo>
                  <a:pt x="66350" y="38400"/>
                </a:lnTo>
                <a:lnTo>
                  <a:pt x="66610" y="38650"/>
                </a:lnTo>
                <a:lnTo>
                  <a:pt x="66660" y="38720"/>
                </a:lnTo>
                <a:lnTo>
                  <a:pt x="66680" y="38810"/>
                </a:lnTo>
                <a:lnTo>
                  <a:pt x="66640" y="38920"/>
                </a:lnTo>
                <a:lnTo>
                  <a:pt x="66490" y="39210"/>
                </a:lnTo>
                <a:lnTo>
                  <a:pt x="66420" y="39380"/>
                </a:lnTo>
                <a:lnTo>
                  <a:pt x="66360" y="39590"/>
                </a:lnTo>
                <a:lnTo>
                  <a:pt x="66330" y="39780"/>
                </a:lnTo>
                <a:lnTo>
                  <a:pt x="66290" y="40130"/>
                </a:lnTo>
                <a:lnTo>
                  <a:pt x="66260" y="40280"/>
                </a:lnTo>
                <a:lnTo>
                  <a:pt x="66230" y="40400"/>
                </a:lnTo>
                <a:lnTo>
                  <a:pt x="66210" y="40490"/>
                </a:lnTo>
                <a:lnTo>
                  <a:pt x="66340" y="41050"/>
                </a:lnTo>
                <a:lnTo>
                  <a:pt x="66390" y="41210"/>
                </a:lnTo>
                <a:lnTo>
                  <a:pt x="66450" y="41340"/>
                </a:lnTo>
                <a:lnTo>
                  <a:pt x="66660" y="41710"/>
                </a:lnTo>
                <a:lnTo>
                  <a:pt x="66880" y="42030"/>
                </a:lnTo>
                <a:lnTo>
                  <a:pt x="67020" y="42090"/>
                </a:lnTo>
                <a:lnTo>
                  <a:pt x="67070" y="42070"/>
                </a:lnTo>
                <a:lnTo>
                  <a:pt x="67160" y="42030"/>
                </a:lnTo>
                <a:lnTo>
                  <a:pt x="67460" y="41990"/>
                </a:lnTo>
                <a:lnTo>
                  <a:pt x="67690" y="42420"/>
                </a:lnTo>
                <a:lnTo>
                  <a:pt x="67700" y="42600"/>
                </a:lnTo>
                <a:lnTo>
                  <a:pt x="67690" y="42830"/>
                </a:lnTo>
                <a:lnTo>
                  <a:pt x="67650" y="43150"/>
                </a:lnTo>
                <a:lnTo>
                  <a:pt x="67680" y="43400"/>
                </a:lnTo>
                <a:lnTo>
                  <a:pt x="67760" y="43600"/>
                </a:lnTo>
                <a:lnTo>
                  <a:pt x="67860" y="43800"/>
                </a:lnTo>
                <a:lnTo>
                  <a:pt x="67870" y="43920"/>
                </a:lnTo>
                <a:lnTo>
                  <a:pt x="67830" y="44050"/>
                </a:lnTo>
                <a:lnTo>
                  <a:pt x="67760" y="44330"/>
                </a:lnTo>
                <a:lnTo>
                  <a:pt x="67680" y="44570"/>
                </a:lnTo>
                <a:lnTo>
                  <a:pt x="67700" y="45450"/>
                </a:lnTo>
                <a:lnTo>
                  <a:pt x="67630" y="45660"/>
                </a:lnTo>
                <a:lnTo>
                  <a:pt x="67320" y="46240"/>
                </a:lnTo>
                <a:lnTo>
                  <a:pt x="67280" y="46440"/>
                </a:lnTo>
                <a:lnTo>
                  <a:pt x="67300" y="46630"/>
                </a:lnTo>
                <a:lnTo>
                  <a:pt x="67330" y="46810"/>
                </a:lnTo>
                <a:lnTo>
                  <a:pt x="67300" y="46950"/>
                </a:lnTo>
                <a:lnTo>
                  <a:pt x="67220" y="47140"/>
                </a:lnTo>
                <a:lnTo>
                  <a:pt x="67050" y="47340"/>
                </a:lnTo>
                <a:lnTo>
                  <a:pt x="67040" y="47460"/>
                </a:lnTo>
                <a:lnTo>
                  <a:pt x="67070" y="47610"/>
                </a:lnTo>
                <a:lnTo>
                  <a:pt x="67240" y="48010"/>
                </a:lnTo>
                <a:lnTo>
                  <a:pt x="67450" y="48430"/>
                </a:lnTo>
                <a:lnTo>
                  <a:pt x="67460" y="48540"/>
                </a:lnTo>
                <a:lnTo>
                  <a:pt x="67460" y="48690"/>
                </a:lnTo>
                <a:lnTo>
                  <a:pt x="67400" y="49060"/>
                </a:lnTo>
                <a:lnTo>
                  <a:pt x="67440" y="49210"/>
                </a:lnTo>
                <a:lnTo>
                  <a:pt x="67510" y="49370"/>
                </a:lnTo>
                <a:lnTo>
                  <a:pt x="67670" y="49630"/>
                </a:lnTo>
                <a:lnTo>
                  <a:pt x="67800" y="49750"/>
                </a:lnTo>
                <a:lnTo>
                  <a:pt x="68130" y="49980"/>
                </a:lnTo>
                <a:lnTo>
                  <a:pt x="68560" y="50490"/>
                </a:lnTo>
                <a:lnTo>
                  <a:pt x="68730" y="50670"/>
                </a:lnTo>
                <a:lnTo>
                  <a:pt x="69190" y="51010"/>
                </a:lnTo>
                <a:lnTo>
                  <a:pt x="69200" y="51010"/>
                </a:lnTo>
                <a:lnTo>
                  <a:pt x="69190" y="51030"/>
                </a:lnTo>
                <a:lnTo>
                  <a:pt x="67730" y="52030"/>
                </a:lnTo>
                <a:lnTo>
                  <a:pt x="67360" y="52590"/>
                </a:lnTo>
                <a:lnTo>
                  <a:pt x="67280" y="52960"/>
                </a:lnTo>
                <a:lnTo>
                  <a:pt x="67320" y="53620"/>
                </a:lnTo>
                <a:lnTo>
                  <a:pt x="67260" y="53970"/>
                </a:lnTo>
                <a:lnTo>
                  <a:pt x="67100" y="54240"/>
                </a:lnTo>
                <a:lnTo>
                  <a:pt x="66900" y="54360"/>
                </a:lnTo>
                <a:lnTo>
                  <a:pt x="66460" y="54500"/>
                </a:lnTo>
                <a:lnTo>
                  <a:pt x="65950" y="54900"/>
                </a:lnTo>
                <a:lnTo>
                  <a:pt x="65860" y="55230"/>
                </a:lnTo>
                <a:lnTo>
                  <a:pt x="66220" y="56240"/>
                </a:lnTo>
                <a:lnTo>
                  <a:pt x="65550" y="56850"/>
                </a:lnTo>
                <a:lnTo>
                  <a:pt x="65510" y="56920"/>
                </a:lnTo>
                <a:lnTo>
                  <a:pt x="65500" y="57000"/>
                </a:lnTo>
                <a:lnTo>
                  <a:pt x="65510" y="57070"/>
                </a:lnTo>
                <a:lnTo>
                  <a:pt x="65550" y="57140"/>
                </a:lnTo>
                <a:lnTo>
                  <a:pt x="65770" y="57360"/>
                </a:lnTo>
                <a:lnTo>
                  <a:pt x="65940" y="57890"/>
                </a:lnTo>
                <a:lnTo>
                  <a:pt x="66120" y="58160"/>
                </a:lnTo>
                <a:lnTo>
                  <a:pt x="66320" y="58280"/>
                </a:lnTo>
                <a:lnTo>
                  <a:pt x="66760" y="58360"/>
                </a:lnTo>
                <a:lnTo>
                  <a:pt x="66950" y="58490"/>
                </a:lnTo>
                <a:lnTo>
                  <a:pt x="67170" y="58970"/>
                </a:lnTo>
                <a:lnTo>
                  <a:pt x="67100" y="59460"/>
                </a:lnTo>
                <a:lnTo>
                  <a:pt x="66600" y="60440"/>
                </a:lnTo>
                <a:lnTo>
                  <a:pt x="65950" y="61230"/>
                </a:lnTo>
                <a:lnTo>
                  <a:pt x="65350" y="61120"/>
                </a:lnTo>
                <a:lnTo>
                  <a:pt x="64690" y="60820"/>
                </a:lnTo>
                <a:lnTo>
                  <a:pt x="64070" y="61010"/>
                </a:lnTo>
                <a:lnTo>
                  <a:pt x="63890" y="61070"/>
                </a:lnTo>
                <a:lnTo>
                  <a:pt x="63960" y="60620"/>
                </a:lnTo>
                <a:lnTo>
                  <a:pt x="64080" y="60280"/>
                </a:lnTo>
                <a:lnTo>
                  <a:pt x="64170" y="59920"/>
                </a:lnTo>
                <a:lnTo>
                  <a:pt x="64130" y="59420"/>
                </a:lnTo>
                <a:lnTo>
                  <a:pt x="64020" y="59040"/>
                </a:lnTo>
                <a:lnTo>
                  <a:pt x="63850" y="58660"/>
                </a:lnTo>
                <a:lnTo>
                  <a:pt x="63500" y="58040"/>
                </a:lnTo>
                <a:lnTo>
                  <a:pt x="63300" y="57570"/>
                </a:lnTo>
                <a:lnTo>
                  <a:pt x="63170" y="57390"/>
                </a:lnTo>
                <a:lnTo>
                  <a:pt x="63040" y="57280"/>
                </a:lnTo>
                <a:lnTo>
                  <a:pt x="61880" y="56660"/>
                </a:lnTo>
                <a:lnTo>
                  <a:pt x="61570" y="56550"/>
                </a:lnTo>
                <a:lnTo>
                  <a:pt x="61230" y="56530"/>
                </a:lnTo>
                <a:lnTo>
                  <a:pt x="61260" y="56450"/>
                </a:lnTo>
                <a:lnTo>
                  <a:pt x="61340" y="56310"/>
                </a:lnTo>
                <a:lnTo>
                  <a:pt x="61690" y="55500"/>
                </a:lnTo>
                <a:lnTo>
                  <a:pt x="62270" y="54790"/>
                </a:lnTo>
                <a:lnTo>
                  <a:pt x="62570" y="54110"/>
                </a:lnTo>
                <a:lnTo>
                  <a:pt x="62050" y="53430"/>
                </a:lnTo>
                <a:lnTo>
                  <a:pt x="61750" y="53330"/>
                </a:lnTo>
                <a:lnTo>
                  <a:pt x="61130" y="53340"/>
                </a:lnTo>
                <a:lnTo>
                  <a:pt x="60810" y="53300"/>
                </a:lnTo>
                <a:lnTo>
                  <a:pt x="60650" y="53190"/>
                </a:lnTo>
                <a:lnTo>
                  <a:pt x="60510" y="52920"/>
                </a:lnTo>
                <a:lnTo>
                  <a:pt x="60440" y="52900"/>
                </a:lnTo>
                <a:lnTo>
                  <a:pt x="60340" y="52860"/>
                </a:lnTo>
                <a:lnTo>
                  <a:pt x="60220" y="52920"/>
                </a:lnTo>
                <a:lnTo>
                  <a:pt x="59900" y="53190"/>
                </a:lnTo>
                <a:lnTo>
                  <a:pt x="59760" y="53280"/>
                </a:lnTo>
                <a:lnTo>
                  <a:pt x="59400" y="53260"/>
                </a:lnTo>
                <a:lnTo>
                  <a:pt x="58470" y="52710"/>
                </a:lnTo>
                <a:lnTo>
                  <a:pt x="58080" y="52570"/>
                </a:lnTo>
                <a:lnTo>
                  <a:pt x="57880" y="52470"/>
                </a:lnTo>
                <a:lnTo>
                  <a:pt x="56610" y="50590"/>
                </a:lnTo>
                <a:lnTo>
                  <a:pt x="56040" y="50000"/>
                </a:lnTo>
                <a:lnTo>
                  <a:pt x="55480" y="49720"/>
                </a:lnTo>
                <a:lnTo>
                  <a:pt x="54950" y="49500"/>
                </a:lnTo>
                <a:lnTo>
                  <a:pt x="54580" y="49200"/>
                </a:lnTo>
                <a:lnTo>
                  <a:pt x="54360" y="48730"/>
                </a:lnTo>
                <a:lnTo>
                  <a:pt x="54280" y="48020"/>
                </a:lnTo>
                <a:lnTo>
                  <a:pt x="54350" y="47270"/>
                </a:lnTo>
                <a:lnTo>
                  <a:pt x="54680" y="45760"/>
                </a:lnTo>
                <a:lnTo>
                  <a:pt x="54750" y="44910"/>
                </a:lnTo>
                <a:lnTo>
                  <a:pt x="54740" y="44030"/>
                </a:lnTo>
                <a:lnTo>
                  <a:pt x="54650" y="43370"/>
                </a:lnTo>
                <a:lnTo>
                  <a:pt x="54380" y="42970"/>
                </a:lnTo>
                <a:lnTo>
                  <a:pt x="53800" y="42870"/>
                </a:lnTo>
                <a:lnTo>
                  <a:pt x="53530" y="4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Graubün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69200" y="51010"/>
                </a:moveTo>
                <a:lnTo>
                  <a:pt x="69190" y="51010"/>
                </a:lnTo>
                <a:lnTo>
                  <a:pt x="68730" y="50670"/>
                </a:lnTo>
                <a:lnTo>
                  <a:pt x="68560" y="50490"/>
                </a:lnTo>
                <a:lnTo>
                  <a:pt x="68130" y="49980"/>
                </a:lnTo>
                <a:lnTo>
                  <a:pt x="67800" y="49750"/>
                </a:lnTo>
                <a:lnTo>
                  <a:pt x="67670" y="49630"/>
                </a:lnTo>
                <a:lnTo>
                  <a:pt x="67510" y="49370"/>
                </a:lnTo>
                <a:lnTo>
                  <a:pt x="67440" y="49210"/>
                </a:lnTo>
                <a:lnTo>
                  <a:pt x="67400" y="49060"/>
                </a:lnTo>
                <a:lnTo>
                  <a:pt x="67460" y="48690"/>
                </a:lnTo>
                <a:lnTo>
                  <a:pt x="67460" y="48540"/>
                </a:lnTo>
                <a:lnTo>
                  <a:pt x="67450" y="48430"/>
                </a:lnTo>
                <a:lnTo>
                  <a:pt x="67240" y="48010"/>
                </a:lnTo>
                <a:lnTo>
                  <a:pt x="67070" y="47610"/>
                </a:lnTo>
                <a:lnTo>
                  <a:pt x="67040" y="47460"/>
                </a:lnTo>
                <a:lnTo>
                  <a:pt x="67050" y="47340"/>
                </a:lnTo>
                <a:lnTo>
                  <a:pt x="67220" y="47140"/>
                </a:lnTo>
                <a:lnTo>
                  <a:pt x="67300" y="46950"/>
                </a:lnTo>
                <a:lnTo>
                  <a:pt x="67330" y="46810"/>
                </a:lnTo>
                <a:lnTo>
                  <a:pt x="67300" y="46630"/>
                </a:lnTo>
                <a:lnTo>
                  <a:pt x="67280" y="46440"/>
                </a:lnTo>
                <a:lnTo>
                  <a:pt x="67320" y="46240"/>
                </a:lnTo>
                <a:lnTo>
                  <a:pt x="67630" y="45660"/>
                </a:lnTo>
                <a:lnTo>
                  <a:pt x="67700" y="45450"/>
                </a:lnTo>
                <a:lnTo>
                  <a:pt x="67680" y="44570"/>
                </a:lnTo>
                <a:lnTo>
                  <a:pt x="67760" y="44330"/>
                </a:lnTo>
                <a:lnTo>
                  <a:pt x="67830" y="44050"/>
                </a:lnTo>
                <a:lnTo>
                  <a:pt x="67870" y="43920"/>
                </a:lnTo>
                <a:lnTo>
                  <a:pt x="67860" y="43800"/>
                </a:lnTo>
                <a:lnTo>
                  <a:pt x="67760" y="43600"/>
                </a:lnTo>
                <a:lnTo>
                  <a:pt x="67680" y="43400"/>
                </a:lnTo>
                <a:lnTo>
                  <a:pt x="67650" y="43150"/>
                </a:lnTo>
                <a:lnTo>
                  <a:pt x="67690" y="42830"/>
                </a:lnTo>
                <a:lnTo>
                  <a:pt x="67700" y="42600"/>
                </a:lnTo>
                <a:lnTo>
                  <a:pt x="67690" y="42420"/>
                </a:lnTo>
                <a:lnTo>
                  <a:pt x="67460" y="41990"/>
                </a:lnTo>
                <a:lnTo>
                  <a:pt x="67160" y="42030"/>
                </a:lnTo>
                <a:lnTo>
                  <a:pt x="67070" y="42070"/>
                </a:lnTo>
                <a:lnTo>
                  <a:pt x="67020" y="42090"/>
                </a:lnTo>
                <a:lnTo>
                  <a:pt x="66880" y="42030"/>
                </a:lnTo>
                <a:lnTo>
                  <a:pt x="66660" y="41710"/>
                </a:lnTo>
                <a:lnTo>
                  <a:pt x="66450" y="41340"/>
                </a:lnTo>
                <a:lnTo>
                  <a:pt x="66390" y="41210"/>
                </a:lnTo>
                <a:lnTo>
                  <a:pt x="66340" y="41050"/>
                </a:lnTo>
                <a:lnTo>
                  <a:pt x="66210" y="40490"/>
                </a:lnTo>
                <a:lnTo>
                  <a:pt x="66230" y="40400"/>
                </a:lnTo>
                <a:lnTo>
                  <a:pt x="66260" y="40280"/>
                </a:lnTo>
                <a:lnTo>
                  <a:pt x="66290" y="40130"/>
                </a:lnTo>
                <a:lnTo>
                  <a:pt x="66330" y="39780"/>
                </a:lnTo>
                <a:lnTo>
                  <a:pt x="66360" y="39590"/>
                </a:lnTo>
                <a:lnTo>
                  <a:pt x="66420" y="39380"/>
                </a:lnTo>
                <a:lnTo>
                  <a:pt x="66490" y="39210"/>
                </a:lnTo>
                <a:lnTo>
                  <a:pt x="66640" y="38920"/>
                </a:lnTo>
                <a:lnTo>
                  <a:pt x="66680" y="38810"/>
                </a:lnTo>
                <a:lnTo>
                  <a:pt x="66660" y="38720"/>
                </a:lnTo>
                <a:lnTo>
                  <a:pt x="66610" y="38650"/>
                </a:lnTo>
                <a:lnTo>
                  <a:pt x="66350" y="38400"/>
                </a:lnTo>
                <a:lnTo>
                  <a:pt x="66120" y="38300"/>
                </a:lnTo>
                <a:lnTo>
                  <a:pt x="65980" y="38210"/>
                </a:lnTo>
                <a:lnTo>
                  <a:pt x="65880" y="38170"/>
                </a:lnTo>
                <a:lnTo>
                  <a:pt x="65190" y="38100"/>
                </a:lnTo>
                <a:lnTo>
                  <a:pt x="65090" y="37940"/>
                </a:lnTo>
                <a:lnTo>
                  <a:pt x="65040" y="37800"/>
                </a:lnTo>
                <a:lnTo>
                  <a:pt x="65020" y="37640"/>
                </a:lnTo>
                <a:lnTo>
                  <a:pt x="64960" y="37590"/>
                </a:lnTo>
                <a:lnTo>
                  <a:pt x="64840" y="37600"/>
                </a:lnTo>
                <a:lnTo>
                  <a:pt x="64680" y="37760"/>
                </a:lnTo>
                <a:lnTo>
                  <a:pt x="64480" y="37800"/>
                </a:lnTo>
                <a:lnTo>
                  <a:pt x="64330" y="37860"/>
                </a:lnTo>
                <a:lnTo>
                  <a:pt x="64190" y="37940"/>
                </a:lnTo>
                <a:lnTo>
                  <a:pt x="64040" y="38150"/>
                </a:lnTo>
                <a:lnTo>
                  <a:pt x="64010" y="38300"/>
                </a:lnTo>
                <a:lnTo>
                  <a:pt x="64030" y="38430"/>
                </a:lnTo>
                <a:lnTo>
                  <a:pt x="64070" y="38520"/>
                </a:lnTo>
                <a:lnTo>
                  <a:pt x="64090" y="38610"/>
                </a:lnTo>
                <a:lnTo>
                  <a:pt x="64040" y="38710"/>
                </a:lnTo>
                <a:lnTo>
                  <a:pt x="63850" y="38850"/>
                </a:lnTo>
                <a:lnTo>
                  <a:pt x="62830" y="39270"/>
                </a:lnTo>
                <a:lnTo>
                  <a:pt x="61640" y="39470"/>
                </a:lnTo>
                <a:lnTo>
                  <a:pt x="60080" y="39330"/>
                </a:lnTo>
                <a:lnTo>
                  <a:pt x="59410" y="39020"/>
                </a:lnTo>
                <a:lnTo>
                  <a:pt x="59470" y="38620"/>
                </a:lnTo>
                <a:lnTo>
                  <a:pt x="59430" y="38380"/>
                </a:lnTo>
                <a:lnTo>
                  <a:pt x="59320" y="38030"/>
                </a:lnTo>
                <a:lnTo>
                  <a:pt x="59270" y="37930"/>
                </a:lnTo>
                <a:lnTo>
                  <a:pt x="59190" y="37880"/>
                </a:lnTo>
                <a:lnTo>
                  <a:pt x="59100" y="37830"/>
                </a:lnTo>
                <a:lnTo>
                  <a:pt x="59030" y="37780"/>
                </a:lnTo>
                <a:lnTo>
                  <a:pt x="58970" y="37690"/>
                </a:lnTo>
                <a:lnTo>
                  <a:pt x="58930" y="37570"/>
                </a:lnTo>
                <a:lnTo>
                  <a:pt x="58910" y="37400"/>
                </a:lnTo>
                <a:lnTo>
                  <a:pt x="58920" y="37240"/>
                </a:lnTo>
                <a:lnTo>
                  <a:pt x="59060" y="36780"/>
                </a:lnTo>
                <a:lnTo>
                  <a:pt x="59210" y="36450"/>
                </a:lnTo>
                <a:lnTo>
                  <a:pt x="59240" y="36290"/>
                </a:lnTo>
                <a:lnTo>
                  <a:pt x="59250" y="36180"/>
                </a:lnTo>
                <a:lnTo>
                  <a:pt x="59240" y="36100"/>
                </a:lnTo>
                <a:lnTo>
                  <a:pt x="59240" y="36010"/>
                </a:lnTo>
                <a:lnTo>
                  <a:pt x="59310" y="35880"/>
                </a:lnTo>
                <a:lnTo>
                  <a:pt x="59440" y="35760"/>
                </a:lnTo>
                <a:lnTo>
                  <a:pt x="59770" y="35610"/>
                </a:lnTo>
                <a:lnTo>
                  <a:pt x="59980" y="35570"/>
                </a:lnTo>
                <a:lnTo>
                  <a:pt x="60170" y="35460"/>
                </a:lnTo>
                <a:lnTo>
                  <a:pt x="60640" y="34850"/>
                </a:lnTo>
                <a:lnTo>
                  <a:pt x="60840" y="34630"/>
                </a:lnTo>
                <a:lnTo>
                  <a:pt x="61190" y="34510"/>
                </a:lnTo>
                <a:lnTo>
                  <a:pt x="61500" y="34620"/>
                </a:lnTo>
                <a:lnTo>
                  <a:pt x="61580" y="34630"/>
                </a:lnTo>
                <a:lnTo>
                  <a:pt x="61880" y="34560"/>
                </a:lnTo>
                <a:lnTo>
                  <a:pt x="61950" y="34510"/>
                </a:lnTo>
                <a:lnTo>
                  <a:pt x="62020" y="34410"/>
                </a:lnTo>
                <a:lnTo>
                  <a:pt x="62000" y="34140"/>
                </a:lnTo>
                <a:lnTo>
                  <a:pt x="62000" y="34110"/>
                </a:lnTo>
                <a:lnTo>
                  <a:pt x="62030" y="34040"/>
                </a:lnTo>
                <a:lnTo>
                  <a:pt x="62190" y="33760"/>
                </a:lnTo>
                <a:lnTo>
                  <a:pt x="62370" y="33530"/>
                </a:lnTo>
                <a:lnTo>
                  <a:pt x="62400" y="33280"/>
                </a:lnTo>
                <a:lnTo>
                  <a:pt x="62390" y="32930"/>
                </a:lnTo>
                <a:lnTo>
                  <a:pt x="62450" y="32860"/>
                </a:lnTo>
                <a:lnTo>
                  <a:pt x="62600" y="32830"/>
                </a:lnTo>
                <a:lnTo>
                  <a:pt x="62740" y="32770"/>
                </a:lnTo>
                <a:lnTo>
                  <a:pt x="62870" y="32620"/>
                </a:lnTo>
                <a:lnTo>
                  <a:pt x="63100" y="32500"/>
                </a:lnTo>
                <a:lnTo>
                  <a:pt x="63320" y="32210"/>
                </a:lnTo>
                <a:lnTo>
                  <a:pt x="63740" y="32230"/>
                </a:lnTo>
                <a:lnTo>
                  <a:pt x="63950" y="32310"/>
                </a:lnTo>
                <a:lnTo>
                  <a:pt x="64040" y="32320"/>
                </a:lnTo>
                <a:lnTo>
                  <a:pt x="64080" y="32400"/>
                </a:lnTo>
                <a:lnTo>
                  <a:pt x="64130" y="32600"/>
                </a:lnTo>
                <a:lnTo>
                  <a:pt x="64210" y="32650"/>
                </a:lnTo>
                <a:lnTo>
                  <a:pt x="64400" y="32650"/>
                </a:lnTo>
                <a:lnTo>
                  <a:pt x="65510" y="32300"/>
                </a:lnTo>
                <a:lnTo>
                  <a:pt x="65970" y="32090"/>
                </a:lnTo>
                <a:lnTo>
                  <a:pt x="66250" y="31820"/>
                </a:lnTo>
                <a:lnTo>
                  <a:pt x="66400" y="31620"/>
                </a:lnTo>
                <a:lnTo>
                  <a:pt x="66500" y="31410"/>
                </a:lnTo>
                <a:lnTo>
                  <a:pt x="66560" y="31270"/>
                </a:lnTo>
                <a:lnTo>
                  <a:pt x="66620" y="31150"/>
                </a:lnTo>
                <a:lnTo>
                  <a:pt x="66670" y="31060"/>
                </a:lnTo>
                <a:lnTo>
                  <a:pt x="66700" y="30950"/>
                </a:lnTo>
                <a:lnTo>
                  <a:pt x="66690" y="30730"/>
                </a:lnTo>
                <a:lnTo>
                  <a:pt x="66710" y="30620"/>
                </a:lnTo>
                <a:lnTo>
                  <a:pt x="66760" y="30550"/>
                </a:lnTo>
                <a:lnTo>
                  <a:pt x="66890" y="30480"/>
                </a:lnTo>
                <a:lnTo>
                  <a:pt x="67090" y="30440"/>
                </a:lnTo>
                <a:lnTo>
                  <a:pt x="67420" y="30470"/>
                </a:lnTo>
                <a:lnTo>
                  <a:pt x="67620" y="30540"/>
                </a:lnTo>
                <a:lnTo>
                  <a:pt x="67760" y="30650"/>
                </a:lnTo>
                <a:lnTo>
                  <a:pt x="67850" y="30780"/>
                </a:lnTo>
                <a:lnTo>
                  <a:pt x="68020" y="30840"/>
                </a:lnTo>
                <a:lnTo>
                  <a:pt x="68220" y="30780"/>
                </a:lnTo>
                <a:lnTo>
                  <a:pt x="68910" y="30310"/>
                </a:lnTo>
                <a:lnTo>
                  <a:pt x="69200" y="30240"/>
                </a:lnTo>
                <a:lnTo>
                  <a:pt x="69580" y="30240"/>
                </a:lnTo>
                <a:lnTo>
                  <a:pt x="69750" y="30170"/>
                </a:lnTo>
                <a:lnTo>
                  <a:pt x="69850" y="30100"/>
                </a:lnTo>
                <a:lnTo>
                  <a:pt x="70200" y="29620"/>
                </a:lnTo>
                <a:lnTo>
                  <a:pt x="70760" y="29120"/>
                </a:lnTo>
                <a:lnTo>
                  <a:pt x="71080" y="29490"/>
                </a:lnTo>
                <a:lnTo>
                  <a:pt x="71150" y="29510"/>
                </a:lnTo>
                <a:lnTo>
                  <a:pt x="71250" y="29510"/>
                </a:lnTo>
                <a:lnTo>
                  <a:pt x="71340" y="29460"/>
                </a:lnTo>
                <a:lnTo>
                  <a:pt x="74040" y="29860"/>
                </a:lnTo>
                <a:lnTo>
                  <a:pt x="74450" y="30070"/>
                </a:lnTo>
                <a:lnTo>
                  <a:pt x="74680" y="30240"/>
                </a:lnTo>
                <a:lnTo>
                  <a:pt x="74820" y="30250"/>
                </a:lnTo>
                <a:lnTo>
                  <a:pt x="74880" y="30230"/>
                </a:lnTo>
                <a:lnTo>
                  <a:pt x="74940" y="29980"/>
                </a:lnTo>
                <a:lnTo>
                  <a:pt x="75200" y="29900"/>
                </a:lnTo>
                <a:lnTo>
                  <a:pt x="75460" y="29430"/>
                </a:lnTo>
                <a:lnTo>
                  <a:pt x="75520" y="29270"/>
                </a:lnTo>
                <a:lnTo>
                  <a:pt x="75540" y="29120"/>
                </a:lnTo>
                <a:lnTo>
                  <a:pt x="75530" y="28980"/>
                </a:lnTo>
                <a:lnTo>
                  <a:pt x="75590" y="28630"/>
                </a:lnTo>
                <a:lnTo>
                  <a:pt x="75700" y="28400"/>
                </a:lnTo>
                <a:lnTo>
                  <a:pt x="75830" y="28150"/>
                </a:lnTo>
                <a:lnTo>
                  <a:pt x="75940" y="28020"/>
                </a:lnTo>
                <a:lnTo>
                  <a:pt x="76130" y="27870"/>
                </a:lnTo>
                <a:lnTo>
                  <a:pt x="76180" y="27750"/>
                </a:lnTo>
                <a:lnTo>
                  <a:pt x="76260" y="27480"/>
                </a:lnTo>
                <a:lnTo>
                  <a:pt x="76350" y="27370"/>
                </a:lnTo>
                <a:lnTo>
                  <a:pt x="76470" y="27300"/>
                </a:lnTo>
                <a:lnTo>
                  <a:pt x="76620" y="27260"/>
                </a:lnTo>
                <a:lnTo>
                  <a:pt x="76510" y="27030"/>
                </a:lnTo>
                <a:lnTo>
                  <a:pt x="75890" y="25980"/>
                </a:lnTo>
                <a:lnTo>
                  <a:pt x="75670" y="25490"/>
                </a:lnTo>
                <a:lnTo>
                  <a:pt x="75520" y="24990"/>
                </a:lnTo>
                <a:lnTo>
                  <a:pt x="75510" y="24880"/>
                </a:lnTo>
                <a:lnTo>
                  <a:pt x="75970" y="25010"/>
                </a:lnTo>
                <a:lnTo>
                  <a:pt x="76650" y="25120"/>
                </a:lnTo>
                <a:lnTo>
                  <a:pt x="77200" y="25220"/>
                </a:lnTo>
                <a:lnTo>
                  <a:pt x="77610" y="25080"/>
                </a:lnTo>
                <a:lnTo>
                  <a:pt x="77990" y="25180"/>
                </a:lnTo>
                <a:lnTo>
                  <a:pt x="79050" y="25050"/>
                </a:lnTo>
                <a:lnTo>
                  <a:pt x="79380" y="25100"/>
                </a:lnTo>
                <a:lnTo>
                  <a:pt x="83190" y="26310"/>
                </a:lnTo>
                <a:lnTo>
                  <a:pt x="83160" y="26640"/>
                </a:lnTo>
                <a:lnTo>
                  <a:pt x="83240" y="26720"/>
                </a:lnTo>
                <a:lnTo>
                  <a:pt x="83370" y="26710"/>
                </a:lnTo>
                <a:lnTo>
                  <a:pt x="83440" y="26800"/>
                </a:lnTo>
                <a:lnTo>
                  <a:pt x="83440" y="26970"/>
                </a:lnTo>
                <a:lnTo>
                  <a:pt x="83360" y="27260"/>
                </a:lnTo>
                <a:lnTo>
                  <a:pt x="83310" y="27950"/>
                </a:lnTo>
                <a:lnTo>
                  <a:pt x="83250" y="28270"/>
                </a:lnTo>
                <a:lnTo>
                  <a:pt x="83280" y="28540"/>
                </a:lnTo>
                <a:lnTo>
                  <a:pt x="83540" y="28910"/>
                </a:lnTo>
                <a:lnTo>
                  <a:pt x="84040" y="29290"/>
                </a:lnTo>
                <a:lnTo>
                  <a:pt x="86190" y="29990"/>
                </a:lnTo>
                <a:lnTo>
                  <a:pt x="86970" y="30730"/>
                </a:lnTo>
                <a:lnTo>
                  <a:pt x="87420" y="31000"/>
                </a:lnTo>
                <a:lnTo>
                  <a:pt x="88300" y="31280"/>
                </a:lnTo>
                <a:lnTo>
                  <a:pt x="88570" y="31290"/>
                </a:lnTo>
                <a:lnTo>
                  <a:pt x="88710" y="31290"/>
                </a:lnTo>
                <a:lnTo>
                  <a:pt x="89230" y="31140"/>
                </a:lnTo>
                <a:lnTo>
                  <a:pt x="90110" y="30700"/>
                </a:lnTo>
                <a:lnTo>
                  <a:pt x="90320" y="30390"/>
                </a:lnTo>
                <a:lnTo>
                  <a:pt x="90370" y="30170"/>
                </a:lnTo>
                <a:lnTo>
                  <a:pt x="90390" y="29920"/>
                </a:lnTo>
                <a:lnTo>
                  <a:pt x="90480" y="29550"/>
                </a:lnTo>
                <a:lnTo>
                  <a:pt x="90790" y="29030"/>
                </a:lnTo>
                <a:lnTo>
                  <a:pt x="91120" y="28970"/>
                </a:lnTo>
                <a:lnTo>
                  <a:pt x="91510" y="29070"/>
                </a:lnTo>
                <a:lnTo>
                  <a:pt x="92010" y="29050"/>
                </a:lnTo>
                <a:lnTo>
                  <a:pt x="92020" y="28500"/>
                </a:lnTo>
                <a:lnTo>
                  <a:pt x="92370" y="27820"/>
                </a:lnTo>
                <a:lnTo>
                  <a:pt x="92880" y="27230"/>
                </a:lnTo>
                <a:lnTo>
                  <a:pt x="93470" y="26900"/>
                </a:lnTo>
                <a:lnTo>
                  <a:pt x="93580" y="26880"/>
                </a:lnTo>
                <a:lnTo>
                  <a:pt x="93690" y="26900"/>
                </a:lnTo>
                <a:lnTo>
                  <a:pt x="93790" y="26970"/>
                </a:lnTo>
                <a:lnTo>
                  <a:pt x="93800" y="26970"/>
                </a:lnTo>
                <a:lnTo>
                  <a:pt x="94010" y="27200"/>
                </a:lnTo>
                <a:lnTo>
                  <a:pt x="94430" y="27880"/>
                </a:lnTo>
                <a:lnTo>
                  <a:pt x="95110" y="28420"/>
                </a:lnTo>
                <a:lnTo>
                  <a:pt x="95290" y="28640"/>
                </a:lnTo>
                <a:lnTo>
                  <a:pt x="95400" y="29130"/>
                </a:lnTo>
                <a:lnTo>
                  <a:pt x="95150" y="30140"/>
                </a:lnTo>
                <a:lnTo>
                  <a:pt x="95200" y="30770"/>
                </a:lnTo>
                <a:lnTo>
                  <a:pt x="95090" y="31710"/>
                </a:lnTo>
                <a:lnTo>
                  <a:pt x="95020" y="31980"/>
                </a:lnTo>
                <a:lnTo>
                  <a:pt x="94900" y="32170"/>
                </a:lnTo>
                <a:lnTo>
                  <a:pt x="94460" y="32700"/>
                </a:lnTo>
                <a:lnTo>
                  <a:pt x="94500" y="33140"/>
                </a:lnTo>
                <a:lnTo>
                  <a:pt x="94640" y="33560"/>
                </a:lnTo>
                <a:lnTo>
                  <a:pt x="94690" y="33970"/>
                </a:lnTo>
                <a:lnTo>
                  <a:pt x="94450" y="34340"/>
                </a:lnTo>
                <a:lnTo>
                  <a:pt x="94110" y="34560"/>
                </a:lnTo>
                <a:lnTo>
                  <a:pt x="94020" y="34830"/>
                </a:lnTo>
                <a:lnTo>
                  <a:pt x="94040" y="35160"/>
                </a:lnTo>
                <a:lnTo>
                  <a:pt x="94000" y="35580"/>
                </a:lnTo>
                <a:lnTo>
                  <a:pt x="93810" y="35930"/>
                </a:lnTo>
                <a:lnTo>
                  <a:pt x="93590" y="36140"/>
                </a:lnTo>
                <a:lnTo>
                  <a:pt x="93490" y="36410"/>
                </a:lnTo>
                <a:lnTo>
                  <a:pt x="93660" y="36980"/>
                </a:lnTo>
                <a:lnTo>
                  <a:pt x="94020" y="37400"/>
                </a:lnTo>
                <a:lnTo>
                  <a:pt x="94880" y="37490"/>
                </a:lnTo>
                <a:lnTo>
                  <a:pt x="95300" y="37850"/>
                </a:lnTo>
                <a:lnTo>
                  <a:pt x="95450" y="38410"/>
                </a:lnTo>
                <a:lnTo>
                  <a:pt x="95440" y="39170"/>
                </a:lnTo>
                <a:lnTo>
                  <a:pt x="95280" y="39900"/>
                </a:lnTo>
                <a:lnTo>
                  <a:pt x="95160" y="40100"/>
                </a:lnTo>
                <a:lnTo>
                  <a:pt x="95000" y="40360"/>
                </a:lnTo>
                <a:lnTo>
                  <a:pt x="94630" y="40430"/>
                </a:lnTo>
                <a:lnTo>
                  <a:pt x="93190" y="40050"/>
                </a:lnTo>
                <a:lnTo>
                  <a:pt x="92490" y="40120"/>
                </a:lnTo>
                <a:lnTo>
                  <a:pt x="92230" y="40080"/>
                </a:lnTo>
                <a:lnTo>
                  <a:pt x="92000" y="39970"/>
                </a:lnTo>
                <a:lnTo>
                  <a:pt x="91880" y="39840"/>
                </a:lnTo>
                <a:lnTo>
                  <a:pt x="91770" y="39690"/>
                </a:lnTo>
                <a:lnTo>
                  <a:pt x="91610" y="39550"/>
                </a:lnTo>
                <a:lnTo>
                  <a:pt x="90780" y="39260"/>
                </a:lnTo>
                <a:lnTo>
                  <a:pt x="90690" y="38950"/>
                </a:lnTo>
                <a:lnTo>
                  <a:pt x="90800" y="38340"/>
                </a:lnTo>
                <a:lnTo>
                  <a:pt x="90760" y="38010"/>
                </a:lnTo>
                <a:lnTo>
                  <a:pt x="90440" y="37750"/>
                </a:lnTo>
                <a:lnTo>
                  <a:pt x="89920" y="37750"/>
                </a:lnTo>
                <a:lnTo>
                  <a:pt x="88020" y="38300"/>
                </a:lnTo>
                <a:lnTo>
                  <a:pt x="87820" y="38410"/>
                </a:lnTo>
                <a:lnTo>
                  <a:pt x="87730" y="38630"/>
                </a:lnTo>
                <a:lnTo>
                  <a:pt x="87490" y="39580"/>
                </a:lnTo>
                <a:lnTo>
                  <a:pt x="87320" y="39810"/>
                </a:lnTo>
                <a:lnTo>
                  <a:pt x="86890" y="40240"/>
                </a:lnTo>
                <a:lnTo>
                  <a:pt x="86710" y="40500"/>
                </a:lnTo>
                <a:lnTo>
                  <a:pt x="86690" y="40710"/>
                </a:lnTo>
                <a:lnTo>
                  <a:pt x="86680" y="41360"/>
                </a:lnTo>
                <a:lnTo>
                  <a:pt x="86590" y="41670"/>
                </a:lnTo>
                <a:lnTo>
                  <a:pt x="86620" y="41940"/>
                </a:lnTo>
                <a:lnTo>
                  <a:pt x="86670" y="42150"/>
                </a:lnTo>
                <a:lnTo>
                  <a:pt x="86760" y="42320"/>
                </a:lnTo>
                <a:lnTo>
                  <a:pt x="86940" y="42440"/>
                </a:lnTo>
                <a:lnTo>
                  <a:pt x="86580" y="43040"/>
                </a:lnTo>
                <a:lnTo>
                  <a:pt x="86900" y="43440"/>
                </a:lnTo>
                <a:lnTo>
                  <a:pt x="87490" y="43670"/>
                </a:lnTo>
                <a:lnTo>
                  <a:pt x="88390" y="43840"/>
                </a:lnTo>
                <a:lnTo>
                  <a:pt x="88740" y="43980"/>
                </a:lnTo>
                <a:lnTo>
                  <a:pt x="88890" y="44310"/>
                </a:lnTo>
                <a:lnTo>
                  <a:pt x="88740" y="44950"/>
                </a:lnTo>
                <a:lnTo>
                  <a:pt x="88590" y="45140"/>
                </a:lnTo>
                <a:lnTo>
                  <a:pt x="88170" y="45520"/>
                </a:lnTo>
                <a:lnTo>
                  <a:pt x="88020" y="45810"/>
                </a:lnTo>
                <a:lnTo>
                  <a:pt x="87910" y="46200"/>
                </a:lnTo>
                <a:lnTo>
                  <a:pt x="87900" y="46470"/>
                </a:lnTo>
                <a:lnTo>
                  <a:pt x="87980" y="46710"/>
                </a:lnTo>
                <a:lnTo>
                  <a:pt x="88170" y="47040"/>
                </a:lnTo>
                <a:lnTo>
                  <a:pt x="89000" y="47890"/>
                </a:lnTo>
                <a:lnTo>
                  <a:pt x="89260" y="48410"/>
                </a:lnTo>
                <a:lnTo>
                  <a:pt x="88990" y="48960"/>
                </a:lnTo>
                <a:lnTo>
                  <a:pt x="88430" y="49320"/>
                </a:lnTo>
                <a:lnTo>
                  <a:pt x="87580" y="49640"/>
                </a:lnTo>
                <a:lnTo>
                  <a:pt x="86910" y="49630"/>
                </a:lnTo>
                <a:lnTo>
                  <a:pt x="86900" y="48970"/>
                </a:lnTo>
                <a:lnTo>
                  <a:pt x="86690" y="48480"/>
                </a:lnTo>
                <a:lnTo>
                  <a:pt x="85900" y="47770"/>
                </a:lnTo>
                <a:lnTo>
                  <a:pt x="85600" y="47370"/>
                </a:lnTo>
                <a:lnTo>
                  <a:pt x="85470" y="46730"/>
                </a:lnTo>
                <a:lnTo>
                  <a:pt x="85460" y="46150"/>
                </a:lnTo>
                <a:lnTo>
                  <a:pt x="85330" y="45680"/>
                </a:lnTo>
                <a:lnTo>
                  <a:pt x="84820" y="45340"/>
                </a:lnTo>
                <a:lnTo>
                  <a:pt x="84410" y="45240"/>
                </a:lnTo>
                <a:lnTo>
                  <a:pt x="84020" y="45210"/>
                </a:lnTo>
                <a:lnTo>
                  <a:pt x="83140" y="45360"/>
                </a:lnTo>
                <a:lnTo>
                  <a:pt x="81800" y="46050"/>
                </a:lnTo>
                <a:lnTo>
                  <a:pt x="81380" y="46190"/>
                </a:lnTo>
                <a:lnTo>
                  <a:pt x="81120" y="46130"/>
                </a:lnTo>
                <a:lnTo>
                  <a:pt x="80630" y="45830"/>
                </a:lnTo>
                <a:lnTo>
                  <a:pt x="80410" y="45830"/>
                </a:lnTo>
                <a:lnTo>
                  <a:pt x="80190" y="46080"/>
                </a:lnTo>
                <a:lnTo>
                  <a:pt x="80150" y="46410"/>
                </a:lnTo>
                <a:lnTo>
                  <a:pt x="80190" y="46740"/>
                </a:lnTo>
                <a:lnTo>
                  <a:pt x="80180" y="46970"/>
                </a:lnTo>
                <a:lnTo>
                  <a:pt x="79870" y="47400"/>
                </a:lnTo>
                <a:lnTo>
                  <a:pt x="79490" y="47550"/>
                </a:lnTo>
                <a:lnTo>
                  <a:pt x="77180" y="47520"/>
                </a:lnTo>
                <a:lnTo>
                  <a:pt x="76710" y="47350"/>
                </a:lnTo>
                <a:lnTo>
                  <a:pt x="76290" y="47060"/>
                </a:lnTo>
                <a:lnTo>
                  <a:pt x="76030" y="46710"/>
                </a:lnTo>
                <a:lnTo>
                  <a:pt x="75630" y="45660"/>
                </a:lnTo>
                <a:lnTo>
                  <a:pt x="75450" y="45510"/>
                </a:lnTo>
                <a:lnTo>
                  <a:pt x="75000" y="45260"/>
                </a:lnTo>
                <a:lnTo>
                  <a:pt x="74860" y="45120"/>
                </a:lnTo>
                <a:lnTo>
                  <a:pt x="74820" y="44950"/>
                </a:lnTo>
                <a:lnTo>
                  <a:pt x="74850" y="44510"/>
                </a:lnTo>
                <a:lnTo>
                  <a:pt x="74730" y="41700"/>
                </a:lnTo>
                <a:lnTo>
                  <a:pt x="74660" y="41520"/>
                </a:lnTo>
                <a:lnTo>
                  <a:pt x="74500" y="41550"/>
                </a:lnTo>
                <a:lnTo>
                  <a:pt x="74180" y="41790"/>
                </a:lnTo>
                <a:lnTo>
                  <a:pt x="74040" y="41980"/>
                </a:lnTo>
                <a:lnTo>
                  <a:pt x="73970" y="42190"/>
                </a:lnTo>
                <a:lnTo>
                  <a:pt x="73870" y="42360"/>
                </a:lnTo>
                <a:lnTo>
                  <a:pt x="73650" y="42450"/>
                </a:lnTo>
                <a:lnTo>
                  <a:pt x="73500" y="42390"/>
                </a:lnTo>
                <a:lnTo>
                  <a:pt x="72990" y="41890"/>
                </a:lnTo>
                <a:lnTo>
                  <a:pt x="72970" y="41530"/>
                </a:lnTo>
                <a:lnTo>
                  <a:pt x="72570" y="41430"/>
                </a:lnTo>
                <a:lnTo>
                  <a:pt x="71590" y="41550"/>
                </a:lnTo>
                <a:lnTo>
                  <a:pt x="71210" y="41900"/>
                </a:lnTo>
                <a:lnTo>
                  <a:pt x="70860" y="42610"/>
                </a:lnTo>
                <a:lnTo>
                  <a:pt x="70700" y="43330"/>
                </a:lnTo>
                <a:lnTo>
                  <a:pt x="70890" y="43720"/>
                </a:lnTo>
                <a:lnTo>
                  <a:pt x="71160" y="43910"/>
                </a:lnTo>
                <a:lnTo>
                  <a:pt x="71200" y="44200"/>
                </a:lnTo>
                <a:lnTo>
                  <a:pt x="71150" y="44570"/>
                </a:lnTo>
                <a:lnTo>
                  <a:pt x="71150" y="44990"/>
                </a:lnTo>
                <a:lnTo>
                  <a:pt x="71420" y="46020"/>
                </a:lnTo>
                <a:lnTo>
                  <a:pt x="71450" y="46400"/>
                </a:lnTo>
                <a:lnTo>
                  <a:pt x="71320" y="47040"/>
                </a:lnTo>
                <a:lnTo>
                  <a:pt x="70730" y="48270"/>
                </a:lnTo>
                <a:lnTo>
                  <a:pt x="70430" y="49320"/>
                </a:lnTo>
                <a:lnTo>
                  <a:pt x="70250" y="49610"/>
                </a:lnTo>
                <a:lnTo>
                  <a:pt x="70020" y="49830"/>
                </a:lnTo>
                <a:lnTo>
                  <a:pt x="69780" y="49950"/>
                </a:lnTo>
                <a:lnTo>
                  <a:pt x="69560" y="50110"/>
                </a:lnTo>
                <a:lnTo>
                  <a:pt x="69440" y="50400"/>
                </a:lnTo>
                <a:lnTo>
                  <a:pt x="69350" y="50730"/>
                </a:lnTo>
                <a:lnTo>
                  <a:pt x="69200" y="5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chaffhaus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7710" y="7200"/>
                </a:moveTo>
                <a:lnTo>
                  <a:pt x="57480" y="7100"/>
                </a:lnTo>
                <a:lnTo>
                  <a:pt x="57200" y="7060"/>
                </a:lnTo>
                <a:lnTo>
                  <a:pt x="56230" y="7220"/>
                </a:lnTo>
                <a:lnTo>
                  <a:pt x="55920" y="7380"/>
                </a:lnTo>
                <a:lnTo>
                  <a:pt x="55640" y="7580"/>
                </a:lnTo>
                <a:lnTo>
                  <a:pt x="55350" y="7730"/>
                </a:lnTo>
                <a:lnTo>
                  <a:pt x="54990" y="7750"/>
                </a:lnTo>
                <a:lnTo>
                  <a:pt x="54570" y="7510"/>
                </a:lnTo>
                <a:lnTo>
                  <a:pt x="54060" y="7110"/>
                </a:lnTo>
                <a:lnTo>
                  <a:pt x="53960" y="7100"/>
                </a:lnTo>
                <a:lnTo>
                  <a:pt x="53640" y="6980"/>
                </a:lnTo>
                <a:lnTo>
                  <a:pt x="53770" y="6660"/>
                </a:lnTo>
                <a:lnTo>
                  <a:pt x="53720" y="6400"/>
                </a:lnTo>
                <a:lnTo>
                  <a:pt x="53630" y="6180"/>
                </a:lnTo>
                <a:lnTo>
                  <a:pt x="53660" y="5960"/>
                </a:lnTo>
                <a:lnTo>
                  <a:pt x="53850" y="5740"/>
                </a:lnTo>
                <a:lnTo>
                  <a:pt x="54360" y="5450"/>
                </a:lnTo>
                <a:lnTo>
                  <a:pt x="54580" y="5250"/>
                </a:lnTo>
                <a:lnTo>
                  <a:pt x="54730" y="4650"/>
                </a:lnTo>
                <a:lnTo>
                  <a:pt x="54820" y="4440"/>
                </a:lnTo>
                <a:lnTo>
                  <a:pt x="55100" y="4030"/>
                </a:lnTo>
                <a:lnTo>
                  <a:pt x="55250" y="3940"/>
                </a:lnTo>
                <a:lnTo>
                  <a:pt x="55480" y="3940"/>
                </a:lnTo>
                <a:lnTo>
                  <a:pt x="56560" y="3730"/>
                </a:lnTo>
                <a:lnTo>
                  <a:pt x="56870" y="3570"/>
                </a:lnTo>
                <a:lnTo>
                  <a:pt x="56680" y="3100"/>
                </a:lnTo>
                <a:lnTo>
                  <a:pt x="57000" y="2920"/>
                </a:lnTo>
                <a:lnTo>
                  <a:pt x="57500" y="2940"/>
                </a:lnTo>
                <a:lnTo>
                  <a:pt x="57880" y="3110"/>
                </a:lnTo>
                <a:lnTo>
                  <a:pt x="57910" y="3330"/>
                </a:lnTo>
                <a:lnTo>
                  <a:pt x="57930" y="3720"/>
                </a:lnTo>
                <a:lnTo>
                  <a:pt x="58000" y="4080"/>
                </a:lnTo>
                <a:lnTo>
                  <a:pt x="58200" y="4230"/>
                </a:lnTo>
                <a:lnTo>
                  <a:pt x="58440" y="4070"/>
                </a:lnTo>
                <a:lnTo>
                  <a:pt x="58550" y="3410"/>
                </a:lnTo>
                <a:lnTo>
                  <a:pt x="58730" y="3220"/>
                </a:lnTo>
                <a:lnTo>
                  <a:pt x="58990" y="3310"/>
                </a:lnTo>
                <a:lnTo>
                  <a:pt x="59190" y="3600"/>
                </a:lnTo>
                <a:lnTo>
                  <a:pt x="59340" y="3950"/>
                </a:lnTo>
                <a:lnTo>
                  <a:pt x="59490" y="4190"/>
                </a:lnTo>
                <a:lnTo>
                  <a:pt x="59700" y="4240"/>
                </a:lnTo>
                <a:lnTo>
                  <a:pt x="59930" y="4190"/>
                </a:lnTo>
                <a:lnTo>
                  <a:pt x="60120" y="4230"/>
                </a:lnTo>
                <a:lnTo>
                  <a:pt x="60260" y="4530"/>
                </a:lnTo>
                <a:lnTo>
                  <a:pt x="60200" y="4640"/>
                </a:lnTo>
                <a:lnTo>
                  <a:pt x="59930" y="5050"/>
                </a:lnTo>
                <a:lnTo>
                  <a:pt x="59870" y="5240"/>
                </a:lnTo>
                <a:lnTo>
                  <a:pt x="59950" y="5490"/>
                </a:lnTo>
                <a:lnTo>
                  <a:pt x="60110" y="5690"/>
                </a:lnTo>
                <a:lnTo>
                  <a:pt x="60160" y="5920"/>
                </a:lnTo>
                <a:lnTo>
                  <a:pt x="60200" y="6110"/>
                </a:lnTo>
                <a:lnTo>
                  <a:pt x="61270" y="6090"/>
                </a:lnTo>
                <a:lnTo>
                  <a:pt x="61100" y="5910"/>
                </a:lnTo>
                <a:lnTo>
                  <a:pt x="61280" y="5320"/>
                </a:lnTo>
                <a:lnTo>
                  <a:pt x="61820" y="5350"/>
                </a:lnTo>
                <a:lnTo>
                  <a:pt x="62480" y="5730"/>
                </a:lnTo>
                <a:lnTo>
                  <a:pt x="63000" y="6230"/>
                </a:lnTo>
                <a:lnTo>
                  <a:pt x="62630" y="6310"/>
                </a:lnTo>
                <a:lnTo>
                  <a:pt x="62630" y="6520"/>
                </a:lnTo>
                <a:lnTo>
                  <a:pt x="62920" y="6810"/>
                </a:lnTo>
                <a:lnTo>
                  <a:pt x="62310" y="6480"/>
                </a:lnTo>
                <a:lnTo>
                  <a:pt x="62070" y="6580"/>
                </a:lnTo>
                <a:lnTo>
                  <a:pt x="61900" y="6490"/>
                </a:lnTo>
                <a:lnTo>
                  <a:pt x="61880" y="6490"/>
                </a:lnTo>
                <a:lnTo>
                  <a:pt x="61640" y="7070"/>
                </a:lnTo>
                <a:lnTo>
                  <a:pt x="61600" y="7110"/>
                </a:lnTo>
                <a:lnTo>
                  <a:pt x="61510" y="7220"/>
                </a:lnTo>
                <a:lnTo>
                  <a:pt x="61420" y="7280"/>
                </a:lnTo>
                <a:lnTo>
                  <a:pt x="61330" y="7310"/>
                </a:lnTo>
                <a:lnTo>
                  <a:pt x="61250" y="7300"/>
                </a:lnTo>
                <a:lnTo>
                  <a:pt x="61200" y="7320"/>
                </a:lnTo>
                <a:lnTo>
                  <a:pt x="61140" y="7360"/>
                </a:lnTo>
                <a:lnTo>
                  <a:pt x="61050" y="7450"/>
                </a:lnTo>
                <a:lnTo>
                  <a:pt x="60960" y="7510"/>
                </a:lnTo>
                <a:lnTo>
                  <a:pt x="60840" y="7560"/>
                </a:lnTo>
                <a:lnTo>
                  <a:pt x="60020" y="7530"/>
                </a:lnTo>
                <a:lnTo>
                  <a:pt x="59840" y="7470"/>
                </a:lnTo>
                <a:lnTo>
                  <a:pt x="59700" y="7380"/>
                </a:lnTo>
                <a:lnTo>
                  <a:pt x="59570" y="7180"/>
                </a:lnTo>
                <a:lnTo>
                  <a:pt x="59490" y="7020"/>
                </a:lnTo>
                <a:lnTo>
                  <a:pt x="59450" y="6540"/>
                </a:lnTo>
                <a:lnTo>
                  <a:pt x="59520" y="6080"/>
                </a:lnTo>
                <a:lnTo>
                  <a:pt x="58650" y="6060"/>
                </a:lnTo>
                <a:lnTo>
                  <a:pt x="58480" y="6230"/>
                </a:lnTo>
                <a:lnTo>
                  <a:pt x="58340" y="6500"/>
                </a:lnTo>
                <a:lnTo>
                  <a:pt x="58000" y="6820"/>
                </a:lnTo>
                <a:lnTo>
                  <a:pt x="57720" y="7190"/>
                </a:lnTo>
                <a:lnTo>
                  <a:pt x="57710" y="7200"/>
                </a:lnTo>
                <a:close/>
                <a:moveTo>
                  <a:pt x="56870" y="9030"/>
                </a:moveTo>
                <a:lnTo>
                  <a:pt x="57050" y="9260"/>
                </a:lnTo>
                <a:lnTo>
                  <a:pt x="57320" y="9160"/>
                </a:lnTo>
                <a:lnTo>
                  <a:pt x="57370" y="9090"/>
                </a:lnTo>
                <a:lnTo>
                  <a:pt x="57370" y="9190"/>
                </a:lnTo>
                <a:lnTo>
                  <a:pt x="57110" y="9880"/>
                </a:lnTo>
                <a:lnTo>
                  <a:pt x="56960" y="10110"/>
                </a:lnTo>
                <a:lnTo>
                  <a:pt x="56890" y="10120"/>
                </a:lnTo>
                <a:lnTo>
                  <a:pt x="56820" y="10090"/>
                </a:lnTo>
                <a:lnTo>
                  <a:pt x="56760" y="10020"/>
                </a:lnTo>
                <a:lnTo>
                  <a:pt x="56710" y="9930"/>
                </a:lnTo>
                <a:lnTo>
                  <a:pt x="56640" y="9860"/>
                </a:lnTo>
                <a:lnTo>
                  <a:pt x="56510" y="9730"/>
                </a:lnTo>
                <a:lnTo>
                  <a:pt x="56420" y="9670"/>
                </a:lnTo>
                <a:lnTo>
                  <a:pt x="56440" y="9450"/>
                </a:lnTo>
                <a:lnTo>
                  <a:pt x="56870" y="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hurgau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7050" y="11420"/>
                </a:moveTo>
                <a:lnTo>
                  <a:pt x="77040" y="11420"/>
                </a:lnTo>
                <a:lnTo>
                  <a:pt x="75440" y="11940"/>
                </a:lnTo>
                <a:lnTo>
                  <a:pt x="75260" y="12010"/>
                </a:lnTo>
                <a:lnTo>
                  <a:pt x="75170" y="12030"/>
                </a:lnTo>
                <a:lnTo>
                  <a:pt x="75090" y="12020"/>
                </a:lnTo>
                <a:lnTo>
                  <a:pt x="74890" y="11920"/>
                </a:lnTo>
                <a:lnTo>
                  <a:pt x="74870" y="11870"/>
                </a:lnTo>
                <a:lnTo>
                  <a:pt x="74850" y="11840"/>
                </a:lnTo>
                <a:lnTo>
                  <a:pt x="74940" y="11560"/>
                </a:lnTo>
                <a:lnTo>
                  <a:pt x="74740" y="11420"/>
                </a:lnTo>
                <a:lnTo>
                  <a:pt x="73710" y="12200"/>
                </a:lnTo>
                <a:lnTo>
                  <a:pt x="73570" y="12480"/>
                </a:lnTo>
                <a:lnTo>
                  <a:pt x="73440" y="12430"/>
                </a:lnTo>
                <a:lnTo>
                  <a:pt x="73260" y="12280"/>
                </a:lnTo>
                <a:lnTo>
                  <a:pt x="72810" y="11700"/>
                </a:lnTo>
                <a:lnTo>
                  <a:pt x="72770" y="11560"/>
                </a:lnTo>
                <a:lnTo>
                  <a:pt x="72830" y="11400"/>
                </a:lnTo>
                <a:lnTo>
                  <a:pt x="72840" y="11290"/>
                </a:lnTo>
                <a:lnTo>
                  <a:pt x="72840" y="11170"/>
                </a:lnTo>
                <a:lnTo>
                  <a:pt x="72650" y="10870"/>
                </a:lnTo>
                <a:lnTo>
                  <a:pt x="72370" y="10880"/>
                </a:lnTo>
                <a:lnTo>
                  <a:pt x="72270" y="10910"/>
                </a:lnTo>
                <a:lnTo>
                  <a:pt x="72180" y="10950"/>
                </a:lnTo>
                <a:lnTo>
                  <a:pt x="72080" y="11040"/>
                </a:lnTo>
                <a:lnTo>
                  <a:pt x="72020" y="11070"/>
                </a:lnTo>
                <a:lnTo>
                  <a:pt x="71850" y="11080"/>
                </a:lnTo>
                <a:lnTo>
                  <a:pt x="71740" y="11100"/>
                </a:lnTo>
                <a:lnTo>
                  <a:pt x="71610" y="11150"/>
                </a:lnTo>
                <a:lnTo>
                  <a:pt x="71530" y="11210"/>
                </a:lnTo>
                <a:lnTo>
                  <a:pt x="71470" y="11290"/>
                </a:lnTo>
                <a:lnTo>
                  <a:pt x="71420" y="11320"/>
                </a:lnTo>
                <a:lnTo>
                  <a:pt x="71380" y="11310"/>
                </a:lnTo>
                <a:lnTo>
                  <a:pt x="71340" y="11290"/>
                </a:lnTo>
                <a:lnTo>
                  <a:pt x="71300" y="11310"/>
                </a:lnTo>
                <a:lnTo>
                  <a:pt x="71270" y="11340"/>
                </a:lnTo>
                <a:lnTo>
                  <a:pt x="71270" y="11420"/>
                </a:lnTo>
                <a:lnTo>
                  <a:pt x="71350" y="11470"/>
                </a:lnTo>
                <a:lnTo>
                  <a:pt x="71560" y="11500"/>
                </a:lnTo>
                <a:lnTo>
                  <a:pt x="71690" y="11480"/>
                </a:lnTo>
                <a:lnTo>
                  <a:pt x="71790" y="11430"/>
                </a:lnTo>
                <a:lnTo>
                  <a:pt x="71880" y="11430"/>
                </a:lnTo>
                <a:lnTo>
                  <a:pt x="71940" y="11450"/>
                </a:lnTo>
                <a:lnTo>
                  <a:pt x="72050" y="11900"/>
                </a:lnTo>
                <a:lnTo>
                  <a:pt x="71970" y="12130"/>
                </a:lnTo>
                <a:lnTo>
                  <a:pt x="71930" y="12220"/>
                </a:lnTo>
                <a:lnTo>
                  <a:pt x="71850" y="12340"/>
                </a:lnTo>
                <a:lnTo>
                  <a:pt x="71740" y="12420"/>
                </a:lnTo>
                <a:lnTo>
                  <a:pt x="71600" y="12460"/>
                </a:lnTo>
                <a:lnTo>
                  <a:pt x="71440" y="12420"/>
                </a:lnTo>
                <a:lnTo>
                  <a:pt x="71320" y="12430"/>
                </a:lnTo>
                <a:lnTo>
                  <a:pt x="71130" y="12530"/>
                </a:lnTo>
                <a:lnTo>
                  <a:pt x="71060" y="12600"/>
                </a:lnTo>
                <a:lnTo>
                  <a:pt x="70700" y="12550"/>
                </a:lnTo>
                <a:lnTo>
                  <a:pt x="69920" y="12370"/>
                </a:lnTo>
                <a:lnTo>
                  <a:pt x="69260" y="12050"/>
                </a:lnTo>
                <a:lnTo>
                  <a:pt x="68960" y="11700"/>
                </a:lnTo>
                <a:lnTo>
                  <a:pt x="68770" y="12030"/>
                </a:lnTo>
                <a:lnTo>
                  <a:pt x="68680" y="12140"/>
                </a:lnTo>
                <a:lnTo>
                  <a:pt x="68520" y="12230"/>
                </a:lnTo>
                <a:lnTo>
                  <a:pt x="68190" y="12290"/>
                </a:lnTo>
                <a:lnTo>
                  <a:pt x="67940" y="12290"/>
                </a:lnTo>
                <a:lnTo>
                  <a:pt x="67680" y="12220"/>
                </a:lnTo>
                <a:lnTo>
                  <a:pt x="67600" y="12220"/>
                </a:lnTo>
                <a:lnTo>
                  <a:pt x="67430" y="12250"/>
                </a:lnTo>
                <a:lnTo>
                  <a:pt x="67370" y="12230"/>
                </a:lnTo>
                <a:lnTo>
                  <a:pt x="67320" y="12180"/>
                </a:lnTo>
                <a:lnTo>
                  <a:pt x="67280" y="12110"/>
                </a:lnTo>
                <a:lnTo>
                  <a:pt x="67230" y="12050"/>
                </a:lnTo>
                <a:lnTo>
                  <a:pt x="67160" y="12040"/>
                </a:lnTo>
                <a:lnTo>
                  <a:pt x="66810" y="12090"/>
                </a:lnTo>
                <a:lnTo>
                  <a:pt x="66690" y="12090"/>
                </a:lnTo>
                <a:lnTo>
                  <a:pt x="66530" y="12030"/>
                </a:lnTo>
                <a:lnTo>
                  <a:pt x="66460" y="12050"/>
                </a:lnTo>
                <a:lnTo>
                  <a:pt x="66290" y="12230"/>
                </a:lnTo>
                <a:lnTo>
                  <a:pt x="66210" y="12260"/>
                </a:lnTo>
                <a:lnTo>
                  <a:pt x="66100" y="12290"/>
                </a:lnTo>
                <a:lnTo>
                  <a:pt x="65980" y="12330"/>
                </a:lnTo>
                <a:lnTo>
                  <a:pt x="65910" y="12460"/>
                </a:lnTo>
                <a:lnTo>
                  <a:pt x="65930" y="12620"/>
                </a:lnTo>
                <a:lnTo>
                  <a:pt x="65970" y="12710"/>
                </a:lnTo>
                <a:lnTo>
                  <a:pt x="66530" y="13110"/>
                </a:lnTo>
                <a:lnTo>
                  <a:pt x="66530" y="13220"/>
                </a:lnTo>
                <a:lnTo>
                  <a:pt x="66560" y="13520"/>
                </a:lnTo>
                <a:lnTo>
                  <a:pt x="66550" y="13620"/>
                </a:lnTo>
                <a:lnTo>
                  <a:pt x="66510" y="13700"/>
                </a:lnTo>
                <a:lnTo>
                  <a:pt x="66440" y="13740"/>
                </a:lnTo>
                <a:lnTo>
                  <a:pt x="66300" y="13760"/>
                </a:lnTo>
                <a:lnTo>
                  <a:pt x="66190" y="13790"/>
                </a:lnTo>
                <a:lnTo>
                  <a:pt x="66090" y="13830"/>
                </a:lnTo>
                <a:lnTo>
                  <a:pt x="66000" y="13880"/>
                </a:lnTo>
                <a:lnTo>
                  <a:pt x="65920" y="13900"/>
                </a:lnTo>
                <a:lnTo>
                  <a:pt x="65850" y="13900"/>
                </a:lnTo>
                <a:lnTo>
                  <a:pt x="65780" y="13870"/>
                </a:lnTo>
                <a:lnTo>
                  <a:pt x="65680" y="13910"/>
                </a:lnTo>
                <a:lnTo>
                  <a:pt x="65610" y="14010"/>
                </a:lnTo>
                <a:lnTo>
                  <a:pt x="65380" y="14530"/>
                </a:lnTo>
                <a:lnTo>
                  <a:pt x="65190" y="14760"/>
                </a:lnTo>
                <a:lnTo>
                  <a:pt x="64910" y="15260"/>
                </a:lnTo>
                <a:lnTo>
                  <a:pt x="64740" y="15490"/>
                </a:lnTo>
                <a:lnTo>
                  <a:pt x="64540" y="15500"/>
                </a:lnTo>
                <a:lnTo>
                  <a:pt x="63740" y="14650"/>
                </a:lnTo>
                <a:lnTo>
                  <a:pt x="63890" y="14440"/>
                </a:lnTo>
                <a:lnTo>
                  <a:pt x="63930" y="14340"/>
                </a:lnTo>
                <a:lnTo>
                  <a:pt x="63970" y="14210"/>
                </a:lnTo>
                <a:lnTo>
                  <a:pt x="64000" y="14000"/>
                </a:lnTo>
                <a:lnTo>
                  <a:pt x="64120" y="13860"/>
                </a:lnTo>
                <a:lnTo>
                  <a:pt x="64120" y="13820"/>
                </a:lnTo>
                <a:lnTo>
                  <a:pt x="63960" y="13730"/>
                </a:lnTo>
                <a:lnTo>
                  <a:pt x="63760" y="13530"/>
                </a:lnTo>
                <a:lnTo>
                  <a:pt x="63660" y="12920"/>
                </a:lnTo>
                <a:lnTo>
                  <a:pt x="63460" y="12790"/>
                </a:lnTo>
                <a:lnTo>
                  <a:pt x="63420" y="12710"/>
                </a:lnTo>
                <a:lnTo>
                  <a:pt x="63370" y="12530"/>
                </a:lnTo>
                <a:lnTo>
                  <a:pt x="63380" y="12440"/>
                </a:lnTo>
                <a:lnTo>
                  <a:pt x="63390" y="12380"/>
                </a:lnTo>
                <a:lnTo>
                  <a:pt x="63430" y="12350"/>
                </a:lnTo>
                <a:lnTo>
                  <a:pt x="63520" y="12290"/>
                </a:lnTo>
                <a:lnTo>
                  <a:pt x="63560" y="12240"/>
                </a:lnTo>
                <a:lnTo>
                  <a:pt x="63600" y="12160"/>
                </a:lnTo>
                <a:lnTo>
                  <a:pt x="63600" y="12100"/>
                </a:lnTo>
                <a:lnTo>
                  <a:pt x="63600" y="12060"/>
                </a:lnTo>
                <a:lnTo>
                  <a:pt x="63580" y="12030"/>
                </a:lnTo>
                <a:lnTo>
                  <a:pt x="63580" y="11970"/>
                </a:lnTo>
                <a:lnTo>
                  <a:pt x="63580" y="11900"/>
                </a:lnTo>
                <a:lnTo>
                  <a:pt x="63700" y="11270"/>
                </a:lnTo>
                <a:lnTo>
                  <a:pt x="63710" y="11180"/>
                </a:lnTo>
                <a:lnTo>
                  <a:pt x="63660" y="11080"/>
                </a:lnTo>
                <a:lnTo>
                  <a:pt x="63510" y="10970"/>
                </a:lnTo>
                <a:lnTo>
                  <a:pt x="62920" y="10720"/>
                </a:lnTo>
                <a:lnTo>
                  <a:pt x="62720" y="10610"/>
                </a:lnTo>
                <a:lnTo>
                  <a:pt x="62600" y="10470"/>
                </a:lnTo>
                <a:lnTo>
                  <a:pt x="62520" y="10200"/>
                </a:lnTo>
                <a:lnTo>
                  <a:pt x="62610" y="10000"/>
                </a:lnTo>
                <a:lnTo>
                  <a:pt x="62650" y="9950"/>
                </a:lnTo>
                <a:lnTo>
                  <a:pt x="62540" y="9790"/>
                </a:lnTo>
                <a:lnTo>
                  <a:pt x="62430" y="9670"/>
                </a:lnTo>
                <a:lnTo>
                  <a:pt x="61140" y="9030"/>
                </a:lnTo>
                <a:lnTo>
                  <a:pt x="60900" y="8950"/>
                </a:lnTo>
                <a:lnTo>
                  <a:pt x="60720" y="8730"/>
                </a:lnTo>
                <a:lnTo>
                  <a:pt x="60650" y="8620"/>
                </a:lnTo>
                <a:lnTo>
                  <a:pt x="60650" y="8560"/>
                </a:lnTo>
                <a:lnTo>
                  <a:pt x="60690" y="8490"/>
                </a:lnTo>
                <a:lnTo>
                  <a:pt x="60810" y="8390"/>
                </a:lnTo>
                <a:lnTo>
                  <a:pt x="60950" y="8340"/>
                </a:lnTo>
                <a:lnTo>
                  <a:pt x="61100" y="8360"/>
                </a:lnTo>
                <a:lnTo>
                  <a:pt x="61390" y="8510"/>
                </a:lnTo>
                <a:lnTo>
                  <a:pt x="61500" y="8630"/>
                </a:lnTo>
                <a:lnTo>
                  <a:pt x="61590" y="8700"/>
                </a:lnTo>
                <a:lnTo>
                  <a:pt x="61670" y="8710"/>
                </a:lnTo>
                <a:lnTo>
                  <a:pt x="61740" y="8710"/>
                </a:lnTo>
                <a:lnTo>
                  <a:pt x="61860" y="8480"/>
                </a:lnTo>
                <a:lnTo>
                  <a:pt x="62040" y="8280"/>
                </a:lnTo>
                <a:lnTo>
                  <a:pt x="62190" y="7990"/>
                </a:lnTo>
                <a:lnTo>
                  <a:pt x="62280" y="7860"/>
                </a:lnTo>
                <a:lnTo>
                  <a:pt x="62310" y="7710"/>
                </a:lnTo>
                <a:lnTo>
                  <a:pt x="62280" y="7590"/>
                </a:lnTo>
                <a:lnTo>
                  <a:pt x="62050" y="7320"/>
                </a:lnTo>
                <a:lnTo>
                  <a:pt x="61970" y="6920"/>
                </a:lnTo>
                <a:lnTo>
                  <a:pt x="61640" y="7070"/>
                </a:lnTo>
                <a:lnTo>
                  <a:pt x="61880" y="6490"/>
                </a:lnTo>
                <a:lnTo>
                  <a:pt x="61900" y="6490"/>
                </a:lnTo>
                <a:lnTo>
                  <a:pt x="62070" y="6580"/>
                </a:lnTo>
                <a:lnTo>
                  <a:pt x="62310" y="6480"/>
                </a:lnTo>
                <a:lnTo>
                  <a:pt x="62920" y="6810"/>
                </a:lnTo>
                <a:lnTo>
                  <a:pt x="62930" y="6820"/>
                </a:lnTo>
                <a:lnTo>
                  <a:pt x="63520" y="7260"/>
                </a:lnTo>
                <a:lnTo>
                  <a:pt x="64010" y="7390"/>
                </a:lnTo>
                <a:lnTo>
                  <a:pt x="64800" y="7310"/>
                </a:lnTo>
                <a:lnTo>
                  <a:pt x="65540" y="7080"/>
                </a:lnTo>
                <a:lnTo>
                  <a:pt x="65860" y="6730"/>
                </a:lnTo>
                <a:lnTo>
                  <a:pt x="66240" y="6580"/>
                </a:lnTo>
                <a:lnTo>
                  <a:pt x="68480" y="6830"/>
                </a:lnTo>
                <a:lnTo>
                  <a:pt x="69600" y="6830"/>
                </a:lnTo>
                <a:lnTo>
                  <a:pt x="69870" y="7260"/>
                </a:lnTo>
                <a:lnTo>
                  <a:pt x="70630" y="7260"/>
                </a:lnTo>
                <a:lnTo>
                  <a:pt x="71410" y="7440"/>
                </a:lnTo>
                <a:lnTo>
                  <a:pt x="76930" y="10890"/>
                </a:lnTo>
                <a:lnTo>
                  <a:pt x="77050" y="1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Zürich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7370" y="9090"/>
                </a:moveTo>
                <a:lnTo>
                  <a:pt x="57450" y="8930"/>
                </a:lnTo>
                <a:lnTo>
                  <a:pt x="57480" y="8710"/>
                </a:lnTo>
                <a:lnTo>
                  <a:pt x="57470" y="8500"/>
                </a:lnTo>
                <a:lnTo>
                  <a:pt x="57490" y="8290"/>
                </a:lnTo>
                <a:lnTo>
                  <a:pt x="57480" y="8190"/>
                </a:lnTo>
                <a:lnTo>
                  <a:pt x="57430" y="8070"/>
                </a:lnTo>
                <a:lnTo>
                  <a:pt x="57400" y="7940"/>
                </a:lnTo>
                <a:lnTo>
                  <a:pt x="57450" y="7770"/>
                </a:lnTo>
                <a:lnTo>
                  <a:pt x="57520" y="7710"/>
                </a:lnTo>
                <a:lnTo>
                  <a:pt x="57630" y="7670"/>
                </a:lnTo>
                <a:lnTo>
                  <a:pt x="57710" y="7670"/>
                </a:lnTo>
                <a:lnTo>
                  <a:pt x="57730" y="7710"/>
                </a:lnTo>
                <a:lnTo>
                  <a:pt x="57750" y="7900"/>
                </a:lnTo>
                <a:lnTo>
                  <a:pt x="57880" y="7960"/>
                </a:lnTo>
                <a:lnTo>
                  <a:pt x="57990" y="7260"/>
                </a:lnTo>
                <a:lnTo>
                  <a:pt x="57810" y="7240"/>
                </a:lnTo>
                <a:lnTo>
                  <a:pt x="57710" y="7200"/>
                </a:lnTo>
                <a:lnTo>
                  <a:pt x="57720" y="7190"/>
                </a:lnTo>
                <a:lnTo>
                  <a:pt x="58000" y="6820"/>
                </a:lnTo>
                <a:lnTo>
                  <a:pt x="58340" y="6500"/>
                </a:lnTo>
                <a:lnTo>
                  <a:pt x="58480" y="6230"/>
                </a:lnTo>
                <a:lnTo>
                  <a:pt x="58650" y="6060"/>
                </a:lnTo>
                <a:lnTo>
                  <a:pt x="59520" y="6080"/>
                </a:lnTo>
                <a:lnTo>
                  <a:pt x="59450" y="6540"/>
                </a:lnTo>
                <a:lnTo>
                  <a:pt x="59490" y="7020"/>
                </a:lnTo>
                <a:lnTo>
                  <a:pt x="59570" y="7180"/>
                </a:lnTo>
                <a:lnTo>
                  <a:pt x="59700" y="7380"/>
                </a:lnTo>
                <a:lnTo>
                  <a:pt x="59840" y="7470"/>
                </a:lnTo>
                <a:lnTo>
                  <a:pt x="60020" y="7530"/>
                </a:lnTo>
                <a:lnTo>
                  <a:pt x="60840" y="7560"/>
                </a:lnTo>
                <a:lnTo>
                  <a:pt x="60960" y="7510"/>
                </a:lnTo>
                <a:lnTo>
                  <a:pt x="61050" y="7450"/>
                </a:lnTo>
                <a:lnTo>
                  <a:pt x="61140" y="7360"/>
                </a:lnTo>
                <a:lnTo>
                  <a:pt x="61200" y="7320"/>
                </a:lnTo>
                <a:lnTo>
                  <a:pt x="61250" y="7300"/>
                </a:lnTo>
                <a:lnTo>
                  <a:pt x="61330" y="7310"/>
                </a:lnTo>
                <a:lnTo>
                  <a:pt x="61420" y="7280"/>
                </a:lnTo>
                <a:lnTo>
                  <a:pt x="61510" y="7220"/>
                </a:lnTo>
                <a:lnTo>
                  <a:pt x="61600" y="7110"/>
                </a:lnTo>
                <a:lnTo>
                  <a:pt x="61640" y="7070"/>
                </a:lnTo>
                <a:lnTo>
                  <a:pt x="61970" y="6920"/>
                </a:lnTo>
                <a:lnTo>
                  <a:pt x="62050" y="7320"/>
                </a:lnTo>
                <a:lnTo>
                  <a:pt x="62280" y="7590"/>
                </a:lnTo>
                <a:lnTo>
                  <a:pt x="62310" y="7710"/>
                </a:lnTo>
                <a:lnTo>
                  <a:pt x="62280" y="7860"/>
                </a:lnTo>
                <a:lnTo>
                  <a:pt x="62190" y="7990"/>
                </a:lnTo>
                <a:lnTo>
                  <a:pt x="62040" y="8280"/>
                </a:lnTo>
                <a:lnTo>
                  <a:pt x="61860" y="8480"/>
                </a:lnTo>
                <a:lnTo>
                  <a:pt x="61740" y="8710"/>
                </a:lnTo>
                <a:lnTo>
                  <a:pt x="61670" y="8710"/>
                </a:lnTo>
                <a:lnTo>
                  <a:pt x="61590" y="8700"/>
                </a:lnTo>
                <a:lnTo>
                  <a:pt x="61500" y="8630"/>
                </a:lnTo>
                <a:lnTo>
                  <a:pt x="61390" y="8510"/>
                </a:lnTo>
                <a:lnTo>
                  <a:pt x="61100" y="8360"/>
                </a:lnTo>
                <a:lnTo>
                  <a:pt x="60950" y="8340"/>
                </a:lnTo>
                <a:lnTo>
                  <a:pt x="60810" y="8390"/>
                </a:lnTo>
                <a:lnTo>
                  <a:pt x="60690" y="8490"/>
                </a:lnTo>
                <a:lnTo>
                  <a:pt x="60650" y="8560"/>
                </a:lnTo>
                <a:lnTo>
                  <a:pt x="60650" y="8620"/>
                </a:lnTo>
                <a:lnTo>
                  <a:pt x="60720" y="8730"/>
                </a:lnTo>
                <a:lnTo>
                  <a:pt x="60900" y="8950"/>
                </a:lnTo>
                <a:lnTo>
                  <a:pt x="61140" y="9030"/>
                </a:lnTo>
                <a:lnTo>
                  <a:pt x="62430" y="9670"/>
                </a:lnTo>
                <a:lnTo>
                  <a:pt x="62540" y="9790"/>
                </a:lnTo>
                <a:lnTo>
                  <a:pt x="62650" y="9950"/>
                </a:lnTo>
                <a:lnTo>
                  <a:pt x="62610" y="10000"/>
                </a:lnTo>
                <a:lnTo>
                  <a:pt x="62520" y="10200"/>
                </a:lnTo>
                <a:lnTo>
                  <a:pt x="62600" y="10470"/>
                </a:lnTo>
                <a:lnTo>
                  <a:pt x="62720" y="10610"/>
                </a:lnTo>
                <a:lnTo>
                  <a:pt x="62920" y="10720"/>
                </a:lnTo>
                <a:lnTo>
                  <a:pt x="63510" y="10970"/>
                </a:lnTo>
                <a:lnTo>
                  <a:pt x="63660" y="11080"/>
                </a:lnTo>
                <a:lnTo>
                  <a:pt x="63710" y="11180"/>
                </a:lnTo>
                <a:lnTo>
                  <a:pt x="63700" y="11270"/>
                </a:lnTo>
                <a:lnTo>
                  <a:pt x="63580" y="11900"/>
                </a:lnTo>
                <a:lnTo>
                  <a:pt x="63580" y="11970"/>
                </a:lnTo>
                <a:lnTo>
                  <a:pt x="63580" y="12030"/>
                </a:lnTo>
                <a:lnTo>
                  <a:pt x="63600" y="12060"/>
                </a:lnTo>
                <a:lnTo>
                  <a:pt x="63600" y="12100"/>
                </a:lnTo>
                <a:lnTo>
                  <a:pt x="63600" y="12160"/>
                </a:lnTo>
                <a:lnTo>
                  <a:pt x="63560" y="12240"/>
                </a:lnTo>
                <a:lnTo>
                  <a:pt x="63520" y="12290"/>
                </a:lnTo>
                <a:lnTo>
                  <a:pt x="63430" y="12350"/>
                </a:lnTo>
                <a:lnTo>
                  <a:pt x="63390" y="12380"/>
                </a:lnTo>
                <a:lnTo>
                  <a:pt x="63380" y="12440"/>
                </a:lnTo>
                <a:lnTo>
                  <a:pt x="63370" y="12530"/>
                </a:lnTo>
                <a:lnTo>
                  <a:pt x="63420" y="12710"/>
                </a:lnTo>
                <a:lnTo>
                  <a:pt x="63460" y="12790"/>
                </a:lnTo>
                <a:lnTo>
                  <a:pt x="63660" y="12920"/>
                </a:lnTo>
                <a:lnTo>
                  <a:pt x="63760" y="13530"/>
                </a:lnTo>
                <a:lnTo>
                  <a:pt x="63960" y="13730"/>
                </a:lnTo>
                <a:lnTo>
                  <a:pt x="64120" y="13820"/>
                </a:lnTo>
                <a:lnTo>
                  <a:pt x="64120" y="13860"/>
                </a:lnTo>
                <a:lnTo>
                  <a:pt x="64000" y="14000"/>
                </a:lnTo>
                <a:lnTo>
                  <a:pt x="63970" y="14210"/>
                </a:lnTo>
                <a:lnTo>
                  <a:pt x="63930" y="14340"/>
                </a:lnTo>
                <a:lnTo>
                  <a:pt x="63890" y="14440"/>
                </a:lnTo>
                <a:lnTo>
                  <a:pt x="63740" y="14650"/>
                </a:lnTo>
                <a:lnTo>
                  <a:pt x="64540" y="15500"/>
                </a:lnTo>
                <a:lnTo>
                  <a:pt x="64630" y="15630"/>
                </a:lnTo>
                <a:lnTo>
                  <a:pt x="65110" y="16500"/>
                </a:lnTo>
                <a:lnTo>
                  <a:pt x="65220" y="17130"/>
                </a:lnTo>
                <a:lnTo>
                  <a:pt x="65280" y="17360"/>
                </a:lnTo>
                <a:lnTo>
                  <a:pt x="65220" y="17480"/>
                </a:lnTo>
                <a:lnTo>
                  <a:pt x="65090" y="17630"/>
                </a:lnTo>
                <a:lnTo>
                  <a:pt x="64830" y="17850"/>
                </a:lnTo>
                <a:lnTo>
                  <a:pt x="64690" y="18060"/>
                </a:lnTo>
                <a:lnTo>
                  <a:pt x="64570" y="18240"/>
                </a:lnTo>
                <a:lnTo>
                  <a:pt x="64590" y="18480"/>
                </a:lnTo>
                <a:lnTo>
                  <a:pt x="64490" y="18620"/>
                </a:lnTo>
                <a:lnTo>
                  <a:pt x="64310" y="18790"/>
                </a:lnTo>
                <a:lnTo>
                  <a:pt x="63120" y="19350"/>
                </a:lnTo>
                <a:lnTo>
                  <a:pt x="62860" y="19370"/>
                </a:lnTo>
                <a:lnTo>
                  <a:pt x="62030" y="19260"/>
                </a:lnTo>
                <a:lnTo>
                  <a:pt x="61660" y="19550"/>
                </a:lnTo>
                <a:lnTo>
                  <a:pt x="61380" y="20240"/>
                </a:lnTo>
                <a:lnTo>
                  <a:pt x="60500" y="20410"/>
                </a:lnTo>
                <a:lnTo>
                  <a:pt x="59720" y="20920"/>
                </a:lnTo>
                <a:lnTo>
                  <a:pt x="59520" y="21100"/>
                </a:lnTo>
                <a:lnTo>
                  <a:pt x="59400" y="21240"/>
                </a:lnTo>
                <a:lnTo>
                  <a:pt x="59370" y="21330"/>
                </a:lnTo>
                <a:lnTo>
                  <a:pt x="59350" y="21410"/>
                </a:lnTo>
                <a:lnTo>
                  <a:pt x="59360" y="21490"/>
                </a:lnTo>
                <a:lnTo>
                  <a:pt x="59380" y="21550"/>
                </a:lnTo>
                <a:lnTo>
                  <a:pt x="59490" y="21710"/>
                </a:lnTo>
                <a:lnTo>
                  <a:pt x="59530" y="21870"/>
                </a:lnTo>
                <a:lnTo>
                  <a:pt x="59080" y="21930"/>
                </a:lnTo>
                <a:lnTo>
                  <a:pt x="58480" y="21670"/>
                </a:lnTo>
                <a:lnTo>
                  <a:pt x="58330" y="21550"/>
                </a:lnTo>
                <a:lnTo>
                  <a:pt x="58250" y="21430"/>
                </a:lnTo>
                <a:lnTo>
                  <a:pt x="58200" y="21320"/>
                </a:lnTo>
                <a:lnTo>
                  <a:pt x="57970" y="21040"/>
                </a:lnTo>
                <a:lnTo>
                  <a:pt x="57630" y="20740"/>
                </a:lnTo>
                <a:lnTo>
                  <a:pt x="57260" y="20330"/>
                </a:lnTo>
                <a:lnTo>
                  <a:pt x="56460" y="20200"/>
                </a:lnTo>
                <a:lnTo>
                  <a:pt x="55890" y="20310"/>
                </a:lnTo>
                <a:lnTo>
                  <a:pt x="55520" y="20450"/>
                </a:lnTo>
                <a:lnTo>
                  <a:pt x="55310" y="20450"/>
                </a:lnTo>
                <a:lnTo>
                  <a:pt x="55070" y="20410"/>
                </a:lnTo>
                <a:lnTo>
                  <a:pt x="54270" y="20140"/>
                </a:lnTo>
                <a:lnTo>
                  <a:pt x="54140" y="20060"/>
                </a:lnTo>
                <a:lnTo>
                  <a:pt x="54080" y="19940"/>
                </a:lnTo>
                <a:lnTo>
                  <a:pt x="54060" y="19810"/>
                </a:lnTo>
                <a:lnTo>
                  <a:pt x="53960" y="19500"/>
                </a:lnTo>
                <a:lnTo>
                  <a:pt x="53510" y="18530"/>
                </a:lnTo>
                <a:lnTo>
                  <a:pt x="53460" y="18290"/>
                </a:lnTo>
                <a:lnTo>
                  <a:pt x="53520" y="18280"/>
                </a:lnTo>
                <a:lnTo>
                  <a:pt x="53580" y="18280"/>
                </a:lnTo>
                <a:lnTo>
                  <a:pt x="53630" y="18270"/>
                </a:lnTo>
                <a:lnTo>
                  <a:pt x="53770" y="18210"/>
                </a:lnTo>
                <a:lnTo>
                  <a:pt x="54110" y="18000"/>
                </a:lnTo>
                <a:lnTo>
                  <a:pt x="54490" y="17510"/>
                </a:lnTo>
                <a:lnTo>
                  <a:pt x="54670" y="17190"/>
                </a:lnTo>
                <a:lnTo>
                  <a:pt x="54730" y="16900"/>
                </a:lnTo>
                <a:lnTo>
                  <a:pt x="54140" y="17090"/>
                </a:lnTo>
                <a:lnTo>
                  <a:pt x="53900" y="16830"/>
                </a:lnTo>
                <a:lnTo>
                  <a:pt x="53850" y="16720"/>
                </a:lnTo>
                <a:lnTo>
                  <a:pt x="53840" y="16620"/>
                </a:lnTo>
                <a:lnTo>
                  <a:pt x="53840" y="16530"/>
                </a:lnTo>
                <a:lnTo>
                  <a:pt x="53880" y="16210"/>
                </a:lnTo>
                <a:lnTo>
                  <a:pt x="53890" y="16020"/>
                </a:lnTo>
                <a:lnTo>
                  <a:pt x="53790" y="15910"/>
                </a:lnTo>
                <a:lnTo>
                  <a:pt x="53400" y="15710"/>
                </a:lnTo>
                <a:lnTo>
                  <a:pt x="53280" y="15620"/>
                </a:lnTo>
                <a:lnTo>
                  <a:pt x="53230" y="15550"/>
                </a:lnTo>
                <a:lnTo>
                  <a:pt x="53270" y="15390"/>
                </a:lnTo>
                <a:lnTo>
                  <a:pt x="53800" y="14840"/>
                </a:lnTo>
                <a:lnTo>
                  <a:pt x="53890" y="14590"/>
                </a:lnTo>
                <a:lnTo>
                  <a:pt x="53840" y="14480"/>
                </a:lnTo>
                <a:lnTo>
                  <a:pt x="53560" y="14120"/>
                </a:lnTo>
                <a:lnTo>
                  <a:pt x="53410" y="13660"/>
                </a:lnTo>
                <a:lnTo>
                  <a:pt x="52970" y="12710"/>
                </a:lnTo>
                <a:lnTo>
                  <a:pt x="52860" y="12290"/>
                </a:lnTo>
                <a:lnTo>
                  <a:pt x="52870" y="11990"/>
                </a:lnTo>
                <a:lnTo>
                  <a:pt x="52970" y="11420"/>
                </a:lnTo>
                <a:lnTo>
                  <a:pt x="53310" y="10880"/>
                </a:lnTo>
                <a:lnTo>
                  <a:pt x="53740" y="10440"/>
                </a:lnTo>
                <a:lnTo>
                  <a:pt x="54200" y="9680"/>
                </a:lnTo>
                <a:lnTo>
                  <a:pt x="54240" y="9500"/>
                </a:lnTo>
                <a:lnTo>
                  <a:pt x="54800" y="9410"/>
                </a:lnTo>
                <a:lnTo>
                  <a:pt x="54820" y="9270"/>
                </a:lnTo>
                <a:lnTo>
                  <a:pt x="55060" y="8750"/>
                </a:lnTo>
                <a:lnTo>
                  <a:pt x="55680" y="8350"/>
                </a:lnTo>
                <a:lnTo>
                  <a:pt x="56280" y="8280"/>
                </a:lnTo>
                <a:lnTo>
                  <a:pt x="56590" y="8580"/>
                </a:lnTo>
                <a:lnTo>
                  <a:pt x="56830" y="8980"/>
                </a:lnTo>
                <a:lnTo>
                  <a:pt x="56870" y="9030"/>
                </a:lnTo>
                <a:lnTo>
                  <a:pt x="56440" y="9450"/>
                </a:lnTo>
                <a:lnTo>
                  <a:pt x="56420" y="9670"/>
                </a:lnTo>
                <a:lnTo>
                  <a:pt x="56510" y="9730"/>
                </a:lnTo>
                <a:lnTo>
                  <a:pt x="56640" y="9860"/>
                </a:lnTo>
                <a:lnTo>
                  <a:pt x="56710" y="9930"/>
                </a:lnTo>
                <a:lnTo>
                  <a:pt x="56760" y="10020"/>
                </a:lnTo>
                <a:lnTo>
                  <a:pt x="56820" y="10090"/>
                </a:lnTo>
                <a:lnTo>
                  <a:pt x="56890" y="10120"/>
                </a:lnTo>
                <a:lnTo>
                  <a:pt x="56960" y="10110"/>
                </a:lnTo>
                <a:lnTo>
                  <a:pt x="57110" y="9880"/>
                </a:lnTo>
                <a:lnTo>
                  <a:pt x="57370" y="9190"/>
                </a:lnTo>
                <a:lnTo>
                  <a:pt x="57370" y="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argau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40260" y="10420"/>
                </a:moveTo>
                <a:lnTo>
                  <a:pt x="41050" y="10250"/>
                </a:lnTo>
                <a:lnTo>
                  <a:pt x="41430" y="10040"/>
                </a:lnTo>
                <a:lnTo>
                  <a:pt x="41750" y="9650"/>
                </a:lnTo>
                <a:lnTo>
                  <a:pt x="42120" y="9080"/>
                </a:lnTo>
                <a:lnTo>
                  <a:pt x="42400" y="9220"/>
                </a:lnTo>
                <a:lnTo>
                  <a:pt x="43700" y="9300"/>
                </a:lnTo>
                <a:lnTo>
                  <a:pt x="43830" y="9430"/>
                </a:lnTo>
                <a:lnTo>
                  <a:pt x="43890" y="9710"/>
                </a:lnTo>
                <a:lnTo>
                  <a:pt x="43930" y="9990"/>
                </a:lnTo>
                <a:lnTo>
                  <a:pt x="43980" y="10120"/>
                </a:lnTo>
                <a:lnTo>
                  <a:pt x="46610" y="10120"/>
                </a:lnTo>
                <a:lnTo>
                  <a:pt x="47510" y="9910"/>
                </a:lnTo>
                <a:lnTo>
                  <a:pt x="47710" y="9780"/>
                </a:lnTo>
                <a:lnTo>
                  <a:pt x="47800" y="9650"/>
                </a:lnTo>
                <a:lnTo>
                  <a:pt x="47880" y="9500"/>
                </a:lnTo>
                <a:lnTo>
                  <a:pt x="48050" y="9300"/>
                </a:lnTo>
                <a:lnTo>
                  <a:pt x="48210" y="9170"/>
                </a:lnTo>
                <a:lnTo>
                  <a:pt x="48650" y="8940"/>
                </a:lnTo>
                <a:lnTo>
                  <a:pt x="49020" y="8830"/>
                </a:lnTo>
                <a:lnTo>
                  <a:pt x="49160" y="8680"/>
                </a:lnTo>
                <a:lnTo>
                  <a:pt x="49260" y="8530"/>
                </a:lnTo>
                <a:lnTo>
                  <a:pt x="49360" y="8470"/>
                </a:lnTo>
                <a:lnTo>
                  <a:pt x="50450" y="8280"/>
                </a:lnTo>
                <a:lnTo>
                  <a:pt x="50810" y="8280"/>
                </a:lnTo>
                <a:lnTo>
                  <a:pt x="51340" y="8440"/>
                </a:lnTo>
                <a:lnTo>
                  <a:pt x="51570" y="8470"/>
                </a:lnTo>
                <a:lnTo>
                  <a:pt x="51680" y="8600"/>
                </a:lnTo>
                <a:lnTo>
                  <a:pt x="51790" y="8880"/>
                </a:lnTo>
                <a:lnTo>
                  <a:pt x="51930" y="9170"/>
                </a:lnTo>
                <a:lnTo>
                  <a:pt x="52120" y="9300"/>
                </a:lnTo>
                <a:lnTo>
                  <a:pt x="52890" y="9510"/>
                </a:lnTo>
                <a:lnTo>
                  <a:pt x="54180" y="9510"/>
                </a:lnTo>
                <a:lnTo>
                  <a:pt x="54240" y="9500"/>
                </a:lnTo>
                <a:lnTo>
                  <a:pt x="54200" y="9680"/>
                </a:lnTo>
                <a:lnTo>
                  <a:pt x="53740" y="10440"/>
                </a:lnTo>
                <a:lnTo>
                  <a:pt x="53310" y="10880"/>
                </a:lnTo>
                <a:lnTo>
                  <a:pt x="52970" y="11420"/>
                </a:lnTo>
                <a:lnTo>
                  <a:pt x="52870" y="11990"/>
                </a:lnTo>
                <a:lnTo>
                  <a:pt x="52860" y="12290"/>
                </a:lnTo>
                <a:lnTo>
                  <a:pt x="52970" y="12710"/>
                </a:lnTo>
                <a:lnTo>
                  <a:pt x="53410" y="13660"/>
                </a:lnTo>
                <a:lnTo>
                  <a:pt x="53560" y="14120"/>
                </a:lnTo>
                <a:lnTo>
                  <a:pt x="53840" y="14480"/>
                </a:lnTo>
                <a:lnTo>
                  <a:pt x="53890" y="14590"/>
                </a:lnTo>
                <a:lnTo>
                  <a:pt x="53800" y="14840"/>
                </a:lnTo>
                <a:lnTo>
                  <a:pt x="53270" y="15390"/>
                </a:lnTo>
                <a:lnTo>
                  <a:pt x="53230" y="15550"/>
                </a:lnTo>
                <a:lnTo>
                  <a:pt x="53280" y="15620"/>
                </a:lnTo>
                <a:lnTo>
                  <a:pt x="53400" y="15710"/>
                </a:lnTo>
                <a:lnTo>
                  <a:pt x="53790" y="15910"/>
                </a:lnTo>
                <a:lnTo>
                  <a:pt x="53890" y="16020"/>
                </a:lnTo>
                <a:lnTo>
                  <a:pt x="53880" y="16210"/>
                </a:lnTo>
                <a:lnTo>
                  <a:pt x="53840" y="16530"/>
                </a:lnTo>
                <a:lnTo>
                  <a:pt x="53840" y="16620"/>
                </a:lnTo>
                <a:lnTo>
                  <a:pt x="53850" y="16720"/>
                </a:lnTo>
                <a:lnTo>
                  <a:pt x="53900" y="16830"/>
                </a:lnTo>
                <a:lnTo>
                  <a:pt x="54140" y="17090"/>
                </a:lnTo>
                <a:lnTo>
                  <a:pt x="54730" y="16900"/>
                </a:lnTo>
                <a:lnTo>
                  <a:pt x="54670" y="17190"/>
                </a:lnTo>
                <a:lnTo>
                  <a:pt x="54490" y="17510"/>
                </a:lnTo>
                <a:lnTo>
                  <a:pt x="54110" y="18000"/>
                </a:lnTo>
                <a:lnTo>
                  <a:pt x="53770" y="18210"/>
                </a:lnTo>
                <a:lnTo>
                  <a:pt x="53630" y="18270"/>
                </a:lnTo>
                <a:lnTo>
                  <a:pt x="53580" y="18280"/>
                </a:lnTo>
                <a:lnTo>
                  <a:pt x="53520" y="18280"/>
                </a:lnTo>
                <a:lnTo>
                  <a:pt x="53460" y="18290"/>
                </a:lnTo>
                <a:lnTo>
                  <a:pt x="53510" y="18530"/>
                </a:lnTo>
                <a:lnTo>
                  <a:pt x="53960" y="19500"/>
                </a:lnTo>
                <a:lnTo>
                  <a:pt x="53700" y="20000"/>
                </a:lnTo>
                <a:lnTo>
                  <a:pt x="53690" y="20080"/>
                </a:lnTo>
                <a:lnTo>
                  <a:pt x="53670" y="20270"/>
                </a:lnTo>
                <a:lnTo>
                  <a:pt x="53780" y="21520"/>
                </a:lnTo>
                <a:lnTo>
                  <a:pt x="53930" y="22560"/>
                </a:lnTo>
                <a:lnTo>
                  <a:pt x="53910" y="22560"/>
                </a:lnTo>
                <a:lnTo>
                  <a:pt x="53340" y="22530"/>
                </a:lnTo>
                <a:lnTo>
                  <a:pt x="53090" y="22410"/>
                </a:lnTo>
                <a:lnTo>
                  <a:pt x="52980" y="22310"/>
                </a:lnTo>
                <a:lnTo>
                  <a:pt x="52830" y="22130"/>
                </a:lnTo>
                <a:lnTo>
                  <a:pt x="52610" y="21780"/>
                </a:lnTo>
                <a:lnTo>
                  <a:pt x="52540" y="21640"/>
                </a:lnTo>
                <a:lnTo>
                  <a:pt x="51870" y="19710"/>
                </a:lnTo>
                <a:lnTo>
                  <a:pt x="51720" y="19370"/>
                </a:lnTo>
                <a:lnTo>
                  <a:pt x="51630" y="19120"/>
                </a:lnTo>
                <a:lnTo>
                  <a:pt x="51570" y="18830"/>
                </a:lnTo>
                <a:lnTo>
                  <a:pt x="51460" y="18650"/>
                </a:lnTo>
                <a:lnTo>
                  <a:pt x="51340" y="18540"/>
                </a:lnTo>
                <a:lnTo>
                  <a:pt x="51010" y="18400"/>
                </a:lnTo>
                <a:lnTo>
                  <a:pt x="50660" y="18440"/>
                </a:lnTo>
                <a:lnTo>
                  <a:pt x="50330" y="18830"/>
                </a:lnTo>
                <a:lnTo>
                  <a:pt x="50240" y="19080"/>
                </a:lnTo>
                <a:lnTo>
                  <a:pt x="49780" y="19890"/>
                </a:lnTo>
                <a:lnTo>
                  <a:pt x="49450" y="20140"/>
                </a:lnTo>
                <a:lnTo>
                  <a:pt x="49270" y="20160"/>
                </a:lnTo>
                <a:lnTo>
                  <a:pt x="49130" y="20100"/>
                </a:lnTo>
                <a:lnTo>
                  <a:pt x="49040" y="20030"/>
                </a:lnTo>
                <a:lnTo>
                  <a:pt x="48960" y="19960"/>
                </a:lnTo>
                <a:lnTo>
                  <a:pt x="48930" y="19910"/>
                </a:lnTo>
                <a:lnTo>
                  <a:pt x="48900" y="19810"/>
                </a:lnTo>
                <a:lnTo>
                  <a:pt x="48870" y="19750"/>
                </a:lnTo>
                <a:lnTo>
                  <a:pt x="48870" y="19710"/>
                </a:lnTo>
                <a:lnTo>
                  <a:pt x="48900" y="19680"/>
                </a:lnTo>
                <a:lnTo>
                  <a:pt x="49040" y="19620"/>
                </a:lnTo>
                <a:lnTo>
                  <a:pt x="48990" y="19570"/>
                </a:lnTo>
                <a:lnTo>
                  <a:pt x="48800" y="19500"/>
                </a:lnTo>
                <a:lnTo>
                  <a:pt x="48260" y="19480"/>
                </a:lnTo>
                <a:lnTo>
                  <a:pt x="47850" y="19350"/>
                </a:lnTo>
                <a:lnTo>
                  <a:pt x="47550" y="19030"/>
                </a:lnTo>
                <a:lnTo>
                  <a:pt x="46170" y="19570"/>
                </a:lnTo>
                <a:lnTo>
                  <a:pt x="45720" y="18680"/>
                </a:lnTo>
                <a:lnTo>
                  <a:pt x="45410" y="18550"/>
                </a:lnTo>
                <a:lnTo>
                  <a:pt x="44970" y="18560"/>
                </a:lnTo>
                <a:lnTo>
                  <a:pt x="44890" y="18570"/>
                </a:lnTo>
                <a:lnTo>
                  <a:pt x="44860" y="18610"/>
                </a:lnTo>
                <a:lnTo>
                  <a:pt x="44840" y="18690"/>
                </a:lnTo>
                <a:lnTo>
                  <a:pt x="44850" y="18930"/>
                </a:lnTo>
                <a:lnTo>
                  <a:pt x="44870" y="19180"/>
                </a:lnTo>
                <a:lnTo>
                  <a:pt x="44860" y="19280"/>
                </a:lnTo>
                <a:lnTo>
                  <a:pt x="44840" y="19340"/>
                </a:lnTo>
                <a:lnTo>
                  <a:pt x="44830" y="19370"/>
                </a:lnTo>
                <a:lnTo>
                  <a:pt x="44800" y="19400"/>
                </a:lnTo>
                <a:lnTo>
                  <a:pt x="44720" y="19460"/>
                </a:lnTo>
                <a:lnTo>
                  <a:pt x="44210" y="19650"/>
                </a:lnTo>
                <a:lnTo>
                  <a:pt x="43750" y="19650"/>
                </a:lnTo>
                <a:lnTo>
                  <a:pt x="42520" y="19900"/>
                </a:lnTo>
                <a:lnTo>
                  <a:pt x="42250" y="19450"/>
                </a:lnTo>
                <a:lnTo>
                  <a:pt x="42240" y="19380"/>
                </a:lnTo>
                <a:lnTo>
                  <a:pt x="42190" y="18800"/>
                </a:lnTo>
                <a:lnTo>
                  <a:pt x="42340" y="18610"/>
                </a:lnTo>
                <a:lnTo>
                  <a:pt x="42820" y="17640"/>
                </a:lnTo>
                <a:lnTo>
                  <a:pt x="42880" y="17560"/>
                </a:lnTo>
                <a:lnTo>
                  <a:pt x="43780" y="16740"/>
                </a:lnTo>
                <a:lnTo>
                  <a:pt x="43920" y="16770"/>
                </a:lnTo>
                <a:lnTo>
                  <a:pt x="44100" y="16840"/>
                </a:lnTo>
                <a:lnTo>
                  <a:pt x="45380" y="17040"/>
                </a:lnTo>
                <a:lnTo>
                  <a:pt x="45530" y="16960"/>
                </a:lnTo>
                <a:lnTo>
                  <a:pt x="45690" y="16850"/>
                </a:lnTo>
                <a:lnTo>
                  <a:pt x="45970" y="16210"/>
                </a:lnTo>
                <a:lnTo>
                  <a:pt x="46190" y="15860"/>
                </a:lnTo>
                <a:lnTo>
                  <a:pt x="46340" y="15520"/>
                </a:lnTo>
                <a:lnTo>
                  <a:pt x="46320" y="14960"/>
                </a:lnTo>
                <a:lnTo>
                  <a:pt x="46070" y="14890"/>
                </a:lnTo>
                <a:lnTo>
                  <a:pt x="45870" y="14780"/>
                </a:lnTo>
                <a:lnTo>
                  <a:pt x="45690" y="14610"/>
                </a:lnTo>
                <a:lnTo>
                  <a:pt x="45600" y="14470"/>
                </a:lnTo>
                <a:lnTo>
                  <a:pt x="45510" y="14060"/>
                </a:lnTo>
                <a:lnTo>
                  <a:pt x="45380" y="13980"/>
                </a:lnTo>
                <a:lnTo>
                  <a:pt x="45360" y="13710"/>
                </a:lnTo>
                <a:lnTo>
                  <a:pt x="45370" y="13650"/>
                </a:lnTo>
                <a:lnTo>
                  <a:pt x="45370" y="13550"/>
                </a:lnTo>
                <a:lnTo>
                  <a:pt x="45330" y="13450"/>
                </a:lnTo>
                <a:lnTo>
                  <a:pt x="45160" y="13240"/>
                </a:lnTo>
                <a:lnTo>
                  <a:pt x="44850" y="13180"/>
                </a:lnTo>
                <a:lnTo>
                  <a:pt x="44590" y="13020"/>
                </a:lnTo>
                <a:lnTo>
                  <a:pt x="44570" y="12960"/>
                </a:lnTo>
                <a:lnTo>
                  <a:pt x="44550" y="12840"/>
                </a:lnTo>
                <a:lnTo>
                  <a:pt x="44550" y="12410"/>
                </a:lnTo>
                <a:lnTo>
                  <a:pt x="43930" y="12350"/>
                </a:lnTo>
                <a:lnTo>
                  <a:pt x="43750" y="12210"/>
                </a:lnTo>
                <a:lnTo>
                  <a:pt x="43680" y="11980"/>
                </a:lnTo>
                <a:lnTo>
                  <a:pt x="43090" y="11090"/>
                </a:lnTo>
                <a:lnTo>
                  <a:pt x="43000" y="10880"/>
                </a:lnTo>
                <a:lnTo>
                  <a:pt x="42880" y="10790"/>
                </a:lnTo>
                <a:lnTo>
                  <a:pt x="42720" y="10570"/>
                </a:lnTo>
                <a:lnTo>
                  <a:pt x="42430" y="10490"/>
                </a:lnTo>
                <a:lnTo>
                  <a:pt x="42310" y="10510"/>
                </a:lnTo>
                <a:lnTo>
                  <a:pt x="42250" y="10550"/>
                </a:lnTo>
                <a:lnTo>
                  <a:pt x="42230" y="10670"/>
                </a:lnTo>
                <a:lnTo>
                  <a:pt x="42220" y="10860"/>
                </a:lnTo>
                <a:lnTo>
                  <a:pt x="42200" y="10960"/>
                </a:lnTo>
                <a:lnTo>
                  <a:pt x="42150" y="11040"/>
                </a:lnTo>
                <a:lnTo>
                  <a:pt x="41650" y="11500"/>
                </a:lnTo>
                <a:lnTo>
                  <a:pt x="41380" y="11540"/>
                </a:lnTo>
                <a:lnTo>
                  <a:pt x="41320" y="11440"/>
                </a:lnTo>
                <a:lnTo>
                  <a:pt x="41280" y="11270"/>
                </a:lnTo>
                <a:lnTo>
                  <a:pt x="41260" y="11100"/>
                </a:lnTo>
                <a:lnTo>
                  <a:pt x="41280" y="10950"/>
                </a:lnTo>
                <a:lnTo>
                  <a:pt x="41200" y="10880"/>
                </a:lnTo>
                <a:lnTo>
                  <a:pt x="41150" y="10850"/>
                </a:lnTo>
                <a:lnTo>
                  <a:pt x="41060" y="10830"/>
                </a:lnTo>
                <a:lnTo>
                  <a:pt x="40330" y="10470"/>
                </a:lnTo>
                <a:lnTo>
                  <a:pt x="40260" y="10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asel-Stadt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8640" y="10390"/>
                </a:moveTo>
                <a:lnTo>
                  <a:pt x="38640" y="10890"/>
                </a:lnTo>
                <a:lnTo>
                  <a:pt x="38510" y="11040"/>
                </a:lnTo>
                <a:lnTo>
                  <a:pt x="38310" y="10920"/>
                </a:lnTo>
                <a:lnTo>
                  <a:pt x="38150" y="10790"/>
                </a:lnTo>
                <a:lnTo>
                  <a:pt x="38030" y="10650"/>
                </a:lnTo>
                <a:lnTo>
                  <a:pt x="37930" y="10610"/>
                </a:lnTo>
                <a:lnTo>
                  <a:pt x="37820" y="10640"/>
                </a:lnTo>
                <a:lnTo>
                  <a:pt x="37470" y="10880"/>
                </a:lnTo>
                <a:lnTo>
                  <a:pt x="37270" y="10710"/>
                </a:lnTo>
                <a:lnTo>
                  <a:pt x="37210" y="10600"/>
                </a:lnTo>
                <a:lnTo>
                  <a:pt x="37010" y="10580"/>
                </a:lnTo>
                <a:lnTo>
                  <a:pt x="36820" y="10530"/>
                </a:lnTo>
                <a:lnTo>
                  <a:pt x="36210" y="10100"/>
                </a:lnTo>
                <a:lnTo>
                  <a:pt x="36100" y="10030"/>
                </a:lnTo>
                <a:lnTo>
                  <a:pt x="36210" y="9940"/>
                </a:lnTo>
                <a:lnTo>
                  <a:pt x="36690" y="9670"/>
                </a:lnTo>
                <a:lnTo>
                  <a:pt x="37400" y="9400"/>
                </a:lnTo>
                <a:lnTo>
                  <a:pt x="37410" y="9400"/>
                </a:lnTo>
                <a:lnTo>
                  <a:pt x="38440" y="9090"/>
                </a:lnTo>
                <a:lnTo>
                  <a:pt x="38900" y="9040"/>
                </a:lnTo>
                <a:lnTo>
                  <a:pt x="38630" y="9790"/>
                </a:lnTo>
                <a:lnTo>
                  <a:pt x="38420" y="10000"/>
                </a:lnTo>
                <a:lnTo>
                  <a:pt x="37940" y="9990"/>
                </a:lnTo>
                <a:lnTo>
                  <a:pt x="37890" y="9990"/>
                </a:lnTo>
                <a:lnTo>
                  <a:pt x="38640" y="1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asel-Landschaft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8640" y="10390"/>
                </a:moveTo>
                <a:lnTo>
                  <a:pt x="38930" y="10540"/>
                </a:lnTo>
                <a:lnTo>
                  <a:pt x="39380" y="10600"/>
                </a:lnTo>
                <a:lnTo>
                  <a:pt x="40260" y="10420"/>
                </a:lnTo>
                <a:lnTo>
                  <a:pt x="40330" y="10470"/>
                </a:lnTo>
                <a:lnTo>
                  <a:pt x="41060" y="10830"/>
                </a:lnTo>
                <a:lnTo>
                  <a:pt x="41150" y="10850"/>
                </a:lnTo>
                <a:lnTo>
                  <a:pt x="41200" y="10880"/>
                </a:lnTo>
                <a:lnTo>
                  <a:pt x="41280" y="10950"/>
                </a:lnTo>
                <a:lnTo>
                  <a:pt x="41260" y="11100"/>
                </a:lnTo>
                <a:lnTo>
                  <a:pt x="41280" y="11270"/>
                </a:lnTo>
                <a:lnTo>
                  <a:pt x="41320" y="11440"/>
                </a:lnTo>
                <a:lnTo>
                  <a:pt x="41380" y="11540"/>
                </a:lnTo>
                <a:lnTo>
                  <a:pt x="41650" y="11500"/>
                </a:lnTo>
                <a:lnTo>
                  <a:pt x="42150" y="11040"/>
                </a:lnTo>
                <a:lnTo>
                  <a:pt x="42200" y="10960"/>
                </a:lnTo>
                <a:lnTo>
                  <a:pt x="42220" y="10860"/>
                </a:lnTo>
                <a:lnTo>
                  <a:pt x="42230" y="10670"/>
                </a:lnTo>
                <a:lnTo>
                  <a:pt x="42250" y="10550"/>
                </a:lnTo>
                <a:lnTo>
                  <a:pt x="42310" y="10510"/>
                </a:lnTo>
                <a:lnTo>
                  <a:pt x="42430" y="10490"/>
                </a:lnTo>
                <a:lnTo>
                  <a:pt x="42720" y="10570"/>
                </a:lnTo>
                <a:lnTo>
                  <a:pt x="42880" y="10790"/>
                </a:lnTo>
                <a:lnTo>
                  <a:pt x="43000" y="10880"/>
                </a:lnTo>
                <a:lnTo>
                  <a:pt x="43090" y="11090"/>
                </a:lnTo>
                <a:lnTo>
                  <a:pt x="43680" y="11980"/>
                </a:lnTo>
                <a:lnTo>
                  <a:pt x="43750" y="12210"/>
                </a:lnTo>
                <a:lnTo>
                  <a:pt x="43930" y="12350"/>
                </a:lnTo>
                <a:lnTo>
                  <a:pt x="44550" y="12410"/>
                </a:lnTo>
                <a:lnTo>
                  <a:pt x="44550" y="12840"/>
                </a:lnTo>
                <a:lnTo>
                  <a:pt x="44570" y="12960"/>
                </a:lnTo>
                <a:lnTo>
                  <a:pt x="44590" y="13020"/>
                </a:lnTo>
                <a:lnTo>
                  <a:pt x="44850" y="13180"/>
                </a:lnTo>
                <a:lnTo>
                  <a:pt x="44740" y="13500"/>
                </a:lnTo>
                <a:lnTo>
                  <a:pt x="44640" y="13700"/>
                </a:lnTo>
                <a:lnTo>
                  <a:pt x="44650" y="13760"/>
                </a:lnTo>
                <a:lnTo>
                  <a:pt x="44680" y="13880"/>
                </a:lnTo>
                <a:lnTo>
                  <a:pt x="44740" y="13990"/>
                </a:lnTo>
                <a:lnTo>
                  <a:pt x="44810" y="14100"/>
                </a:lnTo>
                <a:lnTo>
                  <a:pt x="44820" y="14240"/>
                </a:lnTo>
                <a:lnTo>
                  <a:pt x="44700" y="14390"/>
                </a:lnTo>
                <a:lnTo>
                  <a:pt x="44320" y="14670"/>
                </a:lnTo>
                <a:lnTo>
                  <a:pt x="43900" y="14790"/>
                </a:lnTo>
                <a:lnTo>
                  <a:pt x="43640" y="14810"/>
                </a:lnTo>
                <a:lnTo>
                  <a:pt x="43480" y="14800"/>
                </a:lnTo>
                <a:lnTo>
                  <a:pt x="43380" y="14830"/>
                </a:lnTo>
                <a:lnTo>
                  <a:pt x="43260" y="15150"/>
                </a:lnTo>
                <a:lnTo>
                  <a:pt x="43200" y="15290"/>
                </a:lnTo>
                <a:lnTo>
                  <a:pt x="43150" y="15360"/>
                </a:lnTo>
                <a:lnTo>
                  <a:pt x="42650" y="15580"/>
                </a:lnTo>
                <a:lnTo>
                  <a:pt x="42500" y="15700"/>
                </a:lnTo>
                <a:lnTo>
                  <a:pt x="42080" y="15820"/>
                </a:lnTo>
                <a:lnTo>
                  <a:pt x="41830" y="15990"/>
                </a:lnTo>
                <a:lnTo>
                  <a:pt x="41520" y="16530"/>
                </a:lnTo>
                <a:lnTo>
                  <a:pt x="41440" y="16730"/>
                </a:lnTo>
                <a:lnTo>
                  <a:pt x="41020" y="16610"/>
                </a:lnTo>
                <a:lnTo>
                  <a:pt x="40900" y="16550"/>
                </a:lnTo>
                <a:lnTo>
                  <a:pt x="40760" y="16460"/>
                </a:lnTo>
                <a:lnTo>
                  <a:pt x="40610" y="16280"/>
                </a:lnTo>
                <a:lnTo>
                  <a:pt x="40410" y="16130"/>
                </a:lnTo>
                <a:lnTo>
                  <a:pt x="39990" y="15910"/>
                </a:lnTo>
                <a:lnTo>
                  <a:pt x="39490" y="15790"/>
                </a:lnTo>
                <a:lnTo>
                  <a:pt x="38780" y="15850"/>
                </a:lnTo>
                <a:lnTo>
                  <a:pt x="38670" y="15810"/>
                </a:lnTo>
                <a:lnTo>
                  <a:pt x="38610" y="15730"/>
                </a:lnTo>
                <a:lnTo>
                  <a:pt x="38490" y="15350"/>
                </a:lnTo>
                <a:lnTo>
                  <a:pt x="38460" y="15180"/>
                </a:lnTo>
                <a:lnTo>
                  <a:pt x="38440" y="14960"/>
                </a:lnTo>
                <a:lnTo>
                  <a:pt x="38460" y="14710"/>
                </a:lnTo>
                <a:lnTo>
                  <a:pt x="38650" y="14660"/>
                </a:lnTo>
                <a:lnTo>
                  <a:pt x="39120" y="14520"/>
                </a:lnTo>
                <a:lnTo>
                  <a:pt x="39220" y="14470"/>
                </a:lnTo>
                <a:lnTo>
                  <a:pt x="39380" y="14260"/>
                </a:lnTo>
                <a:lnTo>
                  <a:pt x="39450" y="14010"/>
                </a:lnTo>
                <a:lnTo>
                  <a:pt x="39460" y="13640"/>
                </a:lnTo>
                <a:lnTo>
                  <a:pt x="39470" y="13540"/>
                </a:lnTo>
                <a:lnTo>
                  <a:pt x="39520" y="13470"/>
                </a:lnTo>
                <a:lnTo>
                  <a:pt x="39570" y="13410"/>
                </a:lnTo>
                <a:lnTo>
                  <a:pt x="39650" y="13360"/>
                </a:lnTo>
                <a:lnTo>
                  <a:pt x="39730" y="13290"/>
                </a:lnTo>
                <a:lnTo>
                  <a:pt x="39790" y="13200"/>
                </a:lnTo>
                <a:lnTo>
                  <a:pt x="39880" y="13020"/>
                </a:lnTo>
                <a:lnTo>
                  <a:pt x="39980" y="12900"/>
                </a:lnTo>
                <a:lnTo>
                  <a:pt x="39920" y="12790"/>
                </a:lnTo>
                <a:lnTo>
                  <a:pt x="39850" y="12710"/>
                </a:lnTo>
                <a:lnTo>
                  <a:pt x="38990" y="12180"/>
                </a:lnTo>
                <a:lnTo>
                  <a:pt x="38830" y="12160"/>
                </a:lnTo>
                <a:lnTo>
                  <a:pt x="38820" y="12290"/>
                </a:lnTo>
                <a:lnTo>
                  <a:pt x="38780" y="12360"/>
                </a:lnTo>
                <a:lnTo>
                  <a:pt x="38700" y="12420"/>
                </a:lnTo>
                <a:lnTo>
                  <a:pt x="38150" y="12360"/>
                </a:lnTo>
                <a:lnTo>
                  <a:pt x="37990" y="12400"/>
                </a:lnTo>
                <a:lnTo>
                  <a:pt x="37860" y="12730"/>
                </a:lnTo>
                <a:lnTo>
                  <a:pt x="38170" y="12890"/>
                </a:lnTo>
                <a:lnTo>
                  <a:pt x="38220" y="12990"/>
                </a:lnTo>
                <a:lnTo>
                  <a:pt x="38230" y="13060"/>
                </a:lnTo>
                <a:lnTo>
                  <a:pt x="38000" y="13720"/>
                </a:lnTo>
                <a:lnTo>
                  <a:pt x="37750" y="13980"/>
                </a:lnTo>
                <a:lnTo>
                  <a:pt x="37300" y="14010"/>
                </a:lnTo>
                <a:lnTo>
                  <a:pt x="37190" y="14060"/>
                </a:lnTo>
                <a:lnTo>
                  <a:pt x="37170" y="14230"/>
                </a:lnTo>
                <a:lnTo>
                  <a:pt x="37190" y="14350"/>
                </a:lnTo>
                <a:lnTo>
                  <a:pt x="37240" y="14440"/>
                </a:lnTo>
                <a:lnTo>
                  <a:pt x="37210" y="14500"/>
                </a:lnTo>
                <a:lnTo>
                  <a:pt x="37110" y="14540"/>
                </a:lnTo>
                <a:lnTo>
                  <a:pt x="36530" y="14580"/>
                </a:lnTo>
                <a:lnTo>
                  <a:pt x="36450" y="14620"/>
                </a:lnTo>
                <a:lnTo>
                  <a:pt x="36380" y="14680"/>
                </a:lnTo>
                <a:lnTo>
                  <a:pt x="36320" y="14830"/>
                </a:lnTo>
                <a:lnTo>
                  <a:pt x="36240" y="14960"/>
                </a:lnTo>
                <a:lnTo>
                  <a:pt x="36150" y="15100"/>
                </a:lnTo>
                <a:lnTo>
                  <a:pt x="36010" y="15190"/>
                </a:lnTo>
                <a:lnTo>
                  <a:pt x="35820" y="15240"/>
                </a:lnTo>
                <a:lnTo>
                  <a:pt x="35490" y="15190"/>
                </a:lnTo>
                <a:lnTo>
                  <a:pt x="35140" y="14990"/>
                </a:lnTo>
                <a:lnTo>
                  <a:pt x="35000" y="14970"/>
                </a:lnTo>
                <a:lnTo>
                  <a:pt x="34730" y="15030"/>
                </a:lnTo>
                <a:lnTo>
                  <a:pt x="34410" y="15520"/>
                </a:lnTo>
                <a:lnTo>
                  <a:pt x="34190" y="15520"/>
                </a:lnTo>
                <a:lnTo>
                  <a:pt x="34130" y="15480"/>
                </a:lnTo>
                <a:lnTo>
                  <a:pt x="34060" y="15420"/>
                </a:lnTo>
                <a:lnTo>
                  <a:pt x="34030" y="15180"/>
                </a:lnTo>
                <a:lnTo>
                  <a:pt x="33890" y="14950"/>
                </a:lnTo>
                <a:lnTo>
                  <a:pt x="33350" y="14510"/>
                </a:lnTo>
                <a:lnTo>
                  <a:pt x="34480" y="14470"/>
                </a:lnTo>
                <a:lnTo>
                  <a:pt x="34780" y="14260"/>
                </a:lnTo>
                <a:lnTo>
                  <a:pt x="34790" y="14160"/>
                </a:lnTo>
                <a:lnTo>
                  <a:pt x="34770" y="14070"/>
                </a:lnTo>
                <a:lnTo>
                  <a:pt x="34590" y="13750"/>
                </a:lnTo>
                <a:lnTo>
                  <a:pt x="34540" y="13690"/>
                </a:lnTo>
                <a:lnTo>
                  <a:pt x="34490" y="13670"/>
                </a:lnTo>
                <a:lnTo>
                  <a:pt x="34360" y="13670"/>
                </a:lnTo>
                <a:lnTo>
                  <a:pt x="34310" y="13660"/>
                </a:lnTo>
                <a:lnTo>
                  <a:pt x="34250" y="13630"/>
                </a:lnTo>
                <a:lnTo>
                  <a:pt x="34210" y="13580"/>
                </a:lnTo>
                <a:lnTo>
                  <a:pt x="34180" y="13550"/>
                </a:lnTo>
                <a:lnTo>
                  <a:pt x="34080" y="13400"/>
                </a:lnTo>
                <a:lnTo>
                  <a:pt x="34080" y="13390"/>
                </a:lnTo>
                <a:lnTo>
                  <a:pt x="34190" y="13240"/>
                </a:lnTo>
                <a:lnTo>
                  <a:pt x="34250" y="12960"/>
                </a:lnTo>
                <a:lnTo>
                  <a:pt x="34220" y="12800"/>
                </a:lnTo>
                <a:lnTo>
                  <a:pt x="34120" y="12660"/>
                </a:lnTo>
                <a:lnTo>
                  <a:pt x="34060" y="12580"/>
                </a:lnTo>
                <a:lnTo>
                  <a:pt x="33960" y="12400"/>
                </a:lnTo>
                <a:lnTo>
                  <a:pt x="33950" y="12220"/>
                </a:lnTo>
                <a:lnTo>
                  <a:pt x="34190" y="12150"/>
                </a:lnTo>
                <a:lnTo>
                  <a:pt x="34500" y="12260"/>
                </a:lnTo>
                <a:lnTo>
                  <a:pt x="34590" y="12310"/>
                </a:lnTo>
                <a:lnTo>
                  <a:pt x="34620" y="12970"/>
                </a:lnTo>
                <a:lnTo>
                  <a:pt x="34690" y="13210"/>
                </a:lnTo>
                <a:lnTo>
                  <a:pt x="34710" y="13280"/>
                </a:lnTo>
                <a:lnTo>
                  <a:pt x="34760" y="13350"/>
                </a:lnTo>
                <a:lnTo>
                  <a:pt x="35080" y="13360"/>
                </a:lnTo>
                <a:lnTo>
                  <a:pt x="36360" y="13090"/>
                </a:lnTo>
                <a:lnTo>
                  <a:pt x="36350" y="12300"/>
                </a:lnTo>
                <a:lnTo>
                  <a:pt x="36320" y="12210"/>
                </a:lnTo>
                <a:lnTo>
                  <a:pt x="36260" y="12100"/>
                </a:lnTo>
                <a:lnTo>
                  <a:pt x="36100" y="12070"/>
                </a:lnTo>
                <a:lnTo>
                  <a:pt x="35710" y="11920"/>
                </a:lnTo>
                <a:lnTo>
                  <a:pt x="35390" y="11960"/>
                </a:lnTo>
                <a:lnTo>
                  <a:pt x="35380" y="11900"/>
                </a:lnTo>
                <a:lnTo>
                  <a:pt x="35230" y="11690"/>
                </a:lnTo>
                <a:lnTo>
                  <a:pt x="35190" y="11570"/>
                </a:lnTo>
                <a:lnTo>
                  <a:pt x="35210" y="11480"/>
                </a:lnTo>
                <a:lnTo>
                  <a:pt x="35330" y="11420"/>
                </a:lnTo>
                <a:lnTo>
                  <a:pt x="35540" y="11460"/>
                </a:lnTo>
                <a:lnTo>
                  <a:pt x="35700" y="11410"/>
                </a:lnTo>
                <a:lnTo>
                  <a:pt x="35790" y="11240"/>
                </a:lnTo>
                <a:lnTo>
                  <a:pt x="35780" y="10940"/>
                </a:lnTo>
                <a:lnTo>
                  <a:pt x="35710" y="10940"/>
                </a:lnTo>
                <a:lnTo>
                  <a:pt x="35380" y="10680"/>
                </a:lnTo>
                <a:lnTo>
                  <a:pt x="35330" y="10660"/>
                </a:lnTo>
                <a:lnTo>
                  <a:pt x="36100" y="10030"/>
                </a:lnTo>
                <a:lnTo>
                  <a:pt x="36210" y="10100"/>
                </a:lnTo>
                <a:lnTo>
                  <a:pt x="36820" y="10530"/>
                </a:lnTo>
                <a:lnTo>
                  <a:pt x="37010" y="10580"/>
                </a:lnTo>
                <a:lnTo>
                  <a:pt x="37210" y="10600"/>
                </a:lnTo>
                <a:lnTo>
                  <a:pt x="37270" y="10710"/>
                </a:lnTo>
                <a:lnTo>
                  <a:pt x="37470" y="10880"/>
                </a:lnTo>
                <a:lnTo>
                  <a:pt x="37820" y="10640"/>
                </a:lnTo>
                <a:lnTo>
                  <a:pt x="37930" y="10610"/>
                </a:lnTo>
                <a:lnTo>
                  <a:pt x="38030" y="10650"/>
                </a:lnTo>
                <a:lnTo>
                  <a:pt x="38150" y="10790"/>
                </a:lnTo>
                <a:lnTo>
                  <a:pt x="38310" y="10920"/>
                </a:lnTo>
                <a:lnTo>
                  <a:pt x="38510" y="11040"/>
                </a:lnTo>
                <a:lnTo>
                  <a:pt x="38640" y="10890"/>
                </a:lnTo>
                <a:lnTo>
                  <a:pt x="38640" y="10390"/>
                </a:lnTo>
                <a:close/>
                <a:moveTo>
                  <a:pt x="32390" y="13950"/>
                </a:moveTo>
                <a:lnTo>
                  <a:pt x="33230" y="13990"/>
                </a:lnTo>
                <a:lnTo>
                  <a:pt x="33430" y="13910"/>
                </a:lnTo>
                <a:lnTo>
                  <a:pt x="33350" y="14510"/>
                </a:lnTo>
                <a:lnTo>
                  <a:pt x="32510" y="14090"/>
                </a:lnTo>
                <a:lnTo>
                  <a:pt x="32440" y="14040"/>
                </a:lnTo>
                <a:lnTo>
                  <a:pt x="32390" y="1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nkt Gall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5510" y="24880"/>
                </a:moveTo>
                <a:lnTo>
                  <a:pt x="75520" y="24990"/>
                </a:lnTo>
                <a:lnTo>
                  <a:pt x="75670" y="25490"/>
                </a:lnTo>
                <a:lnTo>
                  <a:pt x="75890" y="25980"/>
                </a:lnTo>
                <a:lnTo>
                  <a:pt x="76510" y="27030"/>
                </a:lnTo>
                <a:lnTo>
                  <a:pt x="76620" y="27260"/>
                </a:lnTo>
                <a:lnTo>
                  <a:pt x="76470" y="27300"/>
                </a:lnTo>
                <a:lnTo>
                  <a:pt x="76350" y="27370"/>
                </a:lnTo>
                <a:lnTo>
                  <a:pt x="76260" y="27480"/>
                </a:lnTo>
                <a:lnTo>
                  <a:pt x="76180" y="27750"/>
                </a:lnTo>
                <a:lnTo>
                  <a:pt x="76130" y="27870"/>
                </a:lnTo>
                <a:lnTo>
                  <a:pt x="75940" y="28020"/>
                </a:lnTo>
                <a:lnTo>
                  <a:pt x="75830" y="28150"/>
                </a:lnTo>
                <a:lnTo>
                  <a:pt x="75700" y="28400"/>
                </a:lnTo>
                <a:lnTo>
                  <a:pt x="75590" y="28630"/>
                </a:lnTo>
                <a:lnTo>
                  <a:pt x="75530" y="28980"/>
                </a:lnTo>
                <a:lnTo>
                  <a:pt x="75540" y="29120"/>
                </a:lnTo>
                <a:lnTo>
                  <a:pt x="75520" y="29270"/>
                </a:lnTo>
                <a:lnTo>
                  <a:pt x="75460" y="29430"/>
                </a:lnTo>
                <a:lnTo>
                  <a:pt x="75200" y="29900"/>
                </a:lnTo>
                <a:lnTo>
                  <a:pt x="74940" y="29980"/>
                </a:lnTo>
                <a:lnTo>
                  <a:pt x="74880" y="30230"/>
                </a:lnTo>
                <a:lnTo>
                  <a:pt x="74820" y="30250"/>
                </a:lnTo>
                <a:lnTo>
                  <a:pt x="74680" y="30240"/>
                </a:lnTo>
                <a:lnTo>
                  <a:pt x="74450" y="30070"/>
                </a:lnTo>
                <a:lnTo>
                  <a:pt x="74040" y="29860"/>
                </a:lnTo>
                <a:lnTo>
                  <a:pt x="71340" y="29460"/>
                </a:lnTo>
                <a:lnTo>
                  <a:pt x="71250" y="29510"/>
                </a:lnTo>
                <a:lnTo>
                  <a:pt x="71150" y="29510"/>
                </a:lnTo>
                <a:lnTo>
                  <a:pt x="71080" y="29490"/>
                </a:lnTo>
                <a:lnTo>
                  <a:pt x="70760" y="29120"/>
                </a:lnTo>
                <a:lnTo>
                  <a:pt x="70800" y="28840"/>
                </a:lnTo>
                <a:lnTo>
                  <a:pt x="70780" y="28730"/>
                </a:lnTo>
                <a:lnTo>
                  <a:pt x="70620" y="28380"/>
                </a:lnTo>
                <a:lnTo>
                  <a:pt x="70550" y="28120"/>
                </a:lnTo>
                <a:lnTo>
                  <a:pt x="70540" y="28010"/>
                </a:lnTo>
                <a:lnTo>
                  <a:pt x="70580" y="27920"/>
                </a:lnTo>
                <a:lnTo>
                  <a:pt x="70600" y="27840"/>
                </a:lnTo>
                <a:lnTo>
                  <a:pt x="70690" y="26990"/>
                </a:lnTo>
                <a:lnTo>
                  <a:pt x="70660" y="26780"/>
                </a:lnTo>
                <a:lnTo>
                  <a:pt x="70580" y="26520"/>
                </a:lnTo>
                <a:lnTo>
                  <a:pt x="70310" y="25980"/>
                </a:lnTo>
                <a:lnTo>
                  <a:pt x="70140" y="25750"/>
                </a:lnTo>
                <a:lnTo>
                  <a:pt x="69980" y="25630"/>
                </a:lnTo>
                <a:lnTo>
                  <a:pt x="69830" y="25640"/>
                </a:lnTo>
                <a:lnTo>
                  <a:pt x="69680" y="25690"/>
                </a:lnTo>
                <a:lnTo>
                  <a:pt x="69460" y="25800"/>
                </a:lnTo>
                <a:lnTo>
                  <a:pt x="69080" y="25840"/>
                </a:lnTo>
                <a:lnTo>
                  <a:pt x="68950" y="25800"/>
                </a:lnTo>
                <a:lnTo>
                  <a:pt x="68580" y="25590"/>
                </a:lnTo>
                <a:lnTo>
                  <a:pt x="68570" y="25530"/>
                </a:lnTo>
                <a:lnTo>
                  <a:pt x="68620" y="25460"/>
                </a:lnTo>
                <a:lnTo>
                  <a:pt x="69320" y="24970"/>
                </a:lnTo>
                <a:lnTo>
                  <a:pt x="69430" y="24560"/>
                </a:lnTo>
                <a:lnTo>
                  <a:pt x="69530" y="23150"/>
                </a:lnTo>
                <a:lnTo>
                  <a:pt x="67410" y="22730"/>
                </a:lnTo>
                <a:lnTo>
                  <a:pt x="67100" y="22560"/>
                </a:lnTo>
                <a:lnTo>
                  <a:pt x="66040" y="21600"/>
                </a:lnTo>
                <a:lnTo>
                  <a:pt x="65930" y="21590"/>
                </a:lnTo>
                <a:lnTo>
                  <a:pt x="65600" y="21770"/>
                </a:lnTo>
                <a:lnTo>
                  <a:pt x="65070" y="21220"/>
                </a:lnTo>
                <a:lnTo>
                  <a:pt x="64930" y="20970"/>
                </a:lnTo>
                <a:lnTo>
                  <a:pt x="64930" y="20900"/>
                </a:lnTo>
                <a:lnTo>
                  <a:pt x="64950" y="20720"/>
                </a:lnTo>
                <a:lnTo>
                  <a:pt x="65000" y="20430"/>
                </a:lnTo>
                <a:lnTo>
                  <a:pt x="64370" y="20240"/>
                </a:lnTo>
                <a:lnTo>
                  <a:pt x="62480" y="20430"/>
                </a:lnTo>
                <a:lnTo>
                  <a:pt x="61380" y="20240"/>
                </a:lnTo>
                <a:lnTo>
                  <a:pt x="61660" y="19550"/>
                </a:lnTo>
                <a:lnTo>
                  <a:pt x="62030" y="19260"/>
                </a:lnTo>
                <a:lnTo>
                  <a:pt x="62860" y="19370"/>
                </a:lnTo>
                <a:lnTo>
                  <a:pt x="63120" y="19350"/>
                </a:lnTo>
                <a:lnTo>
                  <a:pt x="64310" y="18790"/>
                </a:lnTo>
                <a:lnTo>
                  <a:pt x="64490" y="18620"/>
                </a:lnTo>
                <a:lnTo>
                  <a:pt x="64590" y="18480"/>
                </a:lnTo>
                <a:lnTo>
                  <a:pt x="64570" y="18240"/>
                </a:lnTo>
                <a:lnTo>
                  <a:pt x="64690" y="18060"/>
                </a:lnTo>
                <a:lnTo>
                  <a:pt x="64830" y="17850"/>
                </a:lnTo>
                <a:lnTo>
                  <a:pt x="65090" y="17630"/>
                </a:lnTo>
                <a:lnTo>
                  <a:pt x="65220" y="17480"/>
                </a:lnTo>
                <a:lnTo>
                  <a:pt x="65280" y="17360"/>
                </a:lnTo>
                <a:lnTo>
                  <a:pt x="65220" y="17130"/>
                </a:lnTo>
                <a:lnTo>
                  <a:pt x="65110" y="16500"/>
                </a:lnTo>
                <a:lnTo>
                  <a:pt x="64630" y="15630"/>
                </a:lnTo>
                <a:lnTo>
                  <a:pt x="64540" y="15500"/>
                </a:lnTo>
                <a:lnTo>
                  <a:pt x="64740" y="15490"/>
                </a:lnTo>
                <a:lnTo>
                  <a:pt x="64910" y="15260"/>
                </a:lnTo>
                <a:lnTo>
                  <a:pt x="65190" y="14760"/>
                </a:lnTo>
                <a:lnTo>
                  <a:pt x="65380" y="14530"/>
                </a:lnTo>
                <a:lnTo>
                  <a:pt x="65610" y="14010"/>
                </a:lnTo>
                <a:lnTo>
                  <a:pt x="65680" y="13910"/>
                </a:lnTo>
                <a:lnTo>
                  <a:pt x="65780" y="13870"/>
                </a:lnTo>
                <a:lnTo>
                  <a:pt x="65850" y="13900"/>
                </a:lnTo>
                <a:lnTo>
                  <a:pt x="65920" y="13900"/>
                </a:lnTo>
                <a:lnTo>
                  <a:pt x="66000" y="13880"/>
                </a:lnTo>
                <a:lnTo>
                  <a:pt x="66090" y="13830"/>
                </a:lnTo>
                <a:lnTo>
                  <a:pt x="66190" y="13790"/>
                </a:lnTo>
                <a:lnTo>
                  <a:pt x="66300" y="13760"/>
                </a:lnTo>
                <a:lnTo>
                  <a:pt x="66440" y="13740"/>
                </a:lnTo>
                <a:lnTo>
                  <a:pt x="66510" y="13700"/>
                </a:lnTo>
                <a:lnTo>
                  <a:pt x="66550" y="13620"/>
                </a:lnTo>
                <a:lnTo>
                  <a:pt x="66560" y="13520"/>
                </a:lnTo>
                <a:lnTo>
                  <a:pt x="66530" y="13220"/>
                </a:lnTo>
                <a:lnTo>
                  <a:pt x="66530" y="13110"/>
                </a:lnTo>
                <a:lnTo>
                  <a:pt x="65970" y="12710"/>
                </a:lnTo>
                <a:lnTo>
                  <a:pt x="65930" y="12620"/>
                </a:lnTo>
                <a:lnTo>
                  <a:pt x="65910" y="12460"/>
                </a:lnTo>
                <a:lnTo>
                  <a:pt x="65980" y="12330"/>
                </a:lnTo>
                <a:lnTo>
                  <a:pt x="66100" y="12290"/>
                </a:lnTo>
                <a:lnTo>
                  <a:pt x="66210" y="12260"/>
                </a:lnTo>
                <a:lnTo>
                  <a:pt x="66290" y="12230"/>
                </a:lnTo>
                <a:lnTo>
                  <a:pt x="66460" y="12050"/>
                </a:lnTo>
                <a:lnTo>
                  <a:pt x="66530" y="12030"/>
                </a:lnTo>
                <a:lnTo>
                  <a:pt x="66690" y="12090"/>
                </a:lnTo>
                <a:lnTo>
                  <a:pt x="66810" y="12090"/>
                </a:lnTo>
                <a:lnTo>
                  <a:pt x="67160" y="12040"/>
                </a:lnTo>
                <a:lnTo>
                  <a:pt x="67230" y="12050"/>
                </a:lnTo>
                <a:lnTo>
                  <a:pt x="67280" y="12110"/>
                </a:lnTo>
                <a:lnTo>
                  <a:pt x="67320" y="12180"/>
                </a:lnTo>
                <a:lnTo>
                  <a:pt x="67370" y="12230"/>
                </a:lnTo>
                <a:lnTo>
                  <a:pt x="67430" y="12250"/>
                </a:lnTo>
                <a:lnTo>
                  <a:pt x="67600" y="12220"/>
                </a:lnTo>
                <a:lnTo>
                  <a:pt x="67680" y="12220"/>
                </a:lnTo>
                <a:lnTo>
                  <a:pt x="67940" y="12290"/>
                </a:lnTo>
                <a:lnTo>
                  <a:pt x="68190" y="12290"/>
                </a:lnTo>
                <a:lnTo>
                  <a:pt x="68520" y="12230"/>
                </a:lnTo>
                <a:lnTo>
                  <a:pt x="68680" y="12140"/>
                </a:lnTo>
                <a:lnTo>
                  <a:pt x="68770" y="12030"/>
                </a:lnTo>
                <a:lnTo>
                  <a:pt x="68960" y="11700"/>
                </a:lnTo>
                <a:lnTo>
                  <a:pt x="69260" y="12050"/>
                </a:lnTo>
                <a:lnTo>
                  <a:pt x="69920" y="12370"/>
                </a:lnTo>
                <a:lnTo>
                  <a:pt x="70700" y="12550"/>
                </a:lnTo>
                <a:lnTo>
                  <a:pt x="71060" y="12600"/>
                </a:lnTo>
                <a:lnTo>
                  <a:pt x="71130" y="12530"/>
                </a:lnTo>
                <a:lnTo>
                  <a:pt x="71320" y="12430"/>
                </a:lnTo>
                <a:lnTo>
                  <a:pt x="71440" y="12420"/>
                </a:lnTo>
                <a:lnTo>
                  <a:pt x="71600" y="12460"/>
                </a:lnTo>
                <a:lnTo>
                  <a:pt x="71740" y="12420"/>
                </a:lnTo>
                <a:lnTo>
                  <a:pt x="71850" y="12340"/>
                </a:lnTo>
                <a:lnTo>
                  <a:pt x="71930" y="12220"/>
                </a:lnTo>
                <a:lnTo>
                  <a:pt x="71970" y="12130"/>
                </a:lnTo>
                <a:lnTo>
                  <a:pt x="72050" y="11900"/>
                </a:lnTo>
                <a:lnTo>
                  <a:pt x="71940" y="11450"/>
                </a:lnTo>
                <a:lnTo>
                  <a:pt x="71880" y="11430"/>
                </a:lnTo>
                <a:lnTo>
                  <a:pt x="71790" y="11430"/>
                </a:lnTo>
                <a:lnTo>
                  <a:pt x="71690" y="11480"/>
                </a:lnTo>
                <a:lnTo>
                  <a:pt x="71560" y="11500"/>
                </a:lnTo>
                <a:lnTo>
                  <a:pt x="71350" y="11470"/>
                </a:lnTo>
                <a:lnTo>
                  <a:pt x="71270" y="11420"/>
                </a:lnTo>
                <a:lnTo>
                  <a:pt x="71270" y="11340"/>
                </a:lnTo>
                <a:lnTo>
                  <a:pt x="71300" y="11310"/>
                </a:lnTo>
                <a:lnTo>
                  <a:pt x="71340" y="11290"/>
                </a:lnTo>
                <a:lnTo>
                  <a:pt x="71380" y="11310"/>
                </a:lnTo>
                <a:lnTo>
                  <a:pt x="71420" y="11320"/>
                </a:lnTo>
                <a:lnTo>
                  <a:pt x="71470" y="11290"/>
                </a:lnTo>
                <a:lnTo>
                  <a:pt x="71530" y="11210"/>
                </a:lnTo>
                <a:lnTo>
                  <a:pt x="71610" y="11150"/>
                </a:lnTo>
                <a:lnTo>
                  <a:pt x="71740" y="11100"/>
                </a:lnTo>
                <a:lnTo>
                  <a:pt x="71850" y="11080"/>
                </a:lnTo>
                <a:lnTo>
                  <a:pt x="72020" y="11070"/>
                </a:lnTo>
                <a:lnTo>
                  <a:pt x="72080" y="11040"/>
                </a:lnTo>
                <a:lnTo>
                  <a:pt x="72180" y="10950"/>
                </a:lnTo>
                <a:lnTo>
                  <a:pt x="72270" y="10910"/>
                </a:lnTo>
                <a:lnTo>
                  <a:pt x="72370" y="10880"/>
                </a:lnTo>
                <a:lnTo>
                  <a:pt x="72650" y="10870"/>
                </a:lnTo>
                <a:lnTo>
                  <a:pt x="72840" y="11170"/>
                </a:lnTo>
                <a:lnTo>
                  <a:pt x="72840" y="11290"/>
                </a:lnTo>
                <a:lnTo>
                  <a:pt x="72830" y="11400"/>
                </a:lnTo>
                <a:lnTo>
                  <a:pt x="72770" y="11560"/>
                </a:lnTo>
                <a:lnTo>
                  <a:pt x="72810" y="11700"/>
                </a:lnTo>
                <a:lnTo>
                  <a:pt x="73260" y="12280"/>
                </a:lnTo>
                <a:lnTo>
                  <a:pt x="73440" y="12430"/>
                </a:lnTo>
                <a:lnTo>
                  <a:pt x="73570" y="12480"/>
                </a:lnTo>
                <a:lnTo>
                  <a:pt x="73710" y="12200"/>
                </a:lnTo>
                <a:lnTo>
                  <a:pt x="74740" y="11420"/>
                </a:lnTo>
                <a:lnTo>
                  <a:pt x="74940" y="11560"/>
                </a:lnTo>
                <a:lnTo>
                  <a:pt x="74850" y="11840"/>
                </a:lnTo>
                <a:lnTo>
                  <a:pt x="74870" y="11870"/>
                </a:lnTo>
                <a:lnTo>
                  <a:pt x="74890" y="11920"/>
                </a:lnTo>
                <a:lnTo>
                  <a:pt x="75090" y="12020"/>
                </a:lnTo>
                <a:lnTo>
                  <a:pt x="75170" y="12030"/>
                </a:lnTo>
                <a:lnTo>
                  <a:pt x="75260" y="12010"/>
                </a:lnTo>
                <a:lnTo>
                  <a:pt x="75440" y="11940"/>
                </a:lnTo>
                <a:lnTo>
                  <a:pt x="77040" y="11420"/>
                </a:lnTo>
                <a:lnTo>
                  <a:pt x="77050" y="11420"/>
                </a:lnTo>
                <a:lnTo>
                  <a:pt x="77090" y="11600"/>
                </a:lnTo>
                <a:lnTo>
                  <a:pt x="77680" y="12500"/>
                </a:lnTo>
                <a:lnTo>
                  <a:pt x="78430" y="12840"/>
                </a:lnTo>
                <a:lnTo>
                  <a:pt x="79010" y="13350"/>
                </a:lnTo>
                <a:lnTo>
                  <a:pt x="78990" y="14610"/>
                </a:lnTo>
                <a:lnTo>
                  <a:pt x="78790" y="15070"/>
                </a:lnTo>
                <a:lnTo>
                  <a:pt x="78010" y="16060"/>
                </a:lnTo>
                <a:lnTo>
                  <a:pt x="77920" y="16320"/>
                </a:lnTo>
                <a:lnTo>
                  <a:pt x="77820" y="16850"/>
                </a:lnTo>
                <a:lnTo>
                  <a:pt x="77740" y="17050"/>
                </a:lnTo>
                <a:lnTo>
                  <a:pt x="77050" y="17880"/>
                </a:lnTo>
                <a:lnTo>
                  <a:pt x="76400" y="18980"/>
                </a:lnTo>
                <a:lnTo>
                  <a:pt x="76070" y="19550"/>
                </a:lnTo>
                <a:lnTo>
                  <a:pt x="75920" y="19990"/>
                </a:lnTo>
                <a:lnTo>
                  <a:pt x="75720" y="20550"/>
                </a:lnTo>
                <a:lnTo>
                  <a:pt x="75700" y="20940"/>
                </a:lnTo>
                <a:lnTo>
                  <a:pt x="75680" y="21550"/>
                </a:lnTo>
                <a:lnTo>
                  <a:pt x="75830" y="22040"/>
                </a:lnTo>
                <a:lnTo>
                  <a:pt x="75890" y="22150"/>
                </a:lnTo>
                <a:lnTo>
                  <a:pt x="76050" y="22460"/>
                </a:lnTo>
                <a:lnTo>
                  <a:pt x="76220" y="22940"/>
                </a:lnTo>
                <a:lnTo>
                  <a:pt x="76230" y="23570"/>
                </a:lnTo>
                <a:lnTo>
                  <a:pt x="76040" y="23970"/>
                </a:lnTo>
                <a:lnTo>
                  <a:pt x="75730" y="24280"/>
                </a:lnTo>
                <a:lnTo>
                  <a:pt x="75490" y="24600"/>
                </a:lnTo>
                <a:lnTo>
                  <a:pt x="75510" y="24880"/>
                </a:lnTo>
                <a:close/>
                <a:moveTo>
                  <a:pt x="75740" y="16290"/>
                </a:moveTo>
                <a:lnTo>
                  <a:pt x="75600" y="15840"/>
                </a:lnTo>
                <a:lnTo>
                  <a:pt x="75710" y="15090"/>
                </a:lnTo>
                <a:lnTo>
                  <a:pt x="76250" y="14880"/>
                </a:lnTo>
                <a:lnTo>
                  <a:pt x="76510" y="14840"/>
                </a:lnTo>
                <a:lnTo>
                  <a:pt x="76790" y="14990"/>
                </a:lnTo>
                <a:lnTo>
                  <a:pt x="77650" y="14450"/>
                </a:lnTo>
                <a:lnTo>
                  <a:pt x="77620" y="14180"/>
                </a:lnTo>
                <a:lnTo>
                  <a:pt x="77650" y="13960"/>
                </a:lnTo>
                <a:lnTo>
                  <a:pt x="77700" y="13890"/>
                </a:lnTo>
                <a:lnTo>
                  <a:pt x="78160" y="13420"/>
                </a:lnTo>
                <a:lnTo>
                  <a:pt x="77340" y="13280"/>
                </a:lnTo>
                <a:lnTo>
                  <a:pt x="77030" y="13150"/>
                </a:lnTo>
                <a:lnTo>
                  <a:pt x="76970" y="13110"/>
                </a:lnTo>
                <a:lnTo>
                  <a:pt x="76830" y="12990"/>
                </a:lnTo>
                <a:lnTo>
                  <a:pt x="76770" y="12960"/>
                </a:lnTo>
                <a:lnTo>
                  <a:pt x="76600" y="12920"/>
                </a:lnTo>
                <a:lnTo>
                  <a:pt x="76560" y="12900"/>
                </a:lnTo>
                <a:lnTo>
                  <a:pt x="76510" y="12870"/>
                </a:lnTo>
                <a:lnTo>
                  <a:pt x="76430" y="12870"/>
                </a:lnTo>
                <a:lnTo>
                  <a:pt x="76320" y="12930"/>
                </a:lnTo>
                <a:lnTo>
                  <a:pt x="75900" y="13320"/>
                </a:lnTo>
                <a:lnTo>
                  <a:pt x="74890" y="13770"/>
                </a:lnTo>
                <a:lnTo>
                  <a:pt x="74720" y="13840"/>
                </a:lnTo>
                <a:lnTo>
                  <a:pt x="74480" y="13890"/>
                </a:lnTo>
                <a:lnTo>
                  <a:pt x="74370" y="14080"/>
                </a:lnTo>
                <a:lnTo>
                  <a:pt x="74310" y="14260"/>
                </a:lnTo>
                <a:lnTo>
                  <a:pt x="74270" y="14410"/>
                </a:lnTo>
                <a:lnTo>
                  <a:pt x="74150" y="14550"/>
                </a:lnTo>
                <a:lnTo>
                  <a:pt x="73910" y="14630"/>
                </a:lnTo>
                <a:lnTo>
                  <a:pt x="73470" y="14620"/>
                </a:lnTo>
                <a:lnTo>
                  <a:pt x="72740" y="14740"/>
                </a:lnTo>
                <a:lnTo>
                  <a:pt x="71830" y="14930"/>
                </a:lnTo>
                <a:lnTo>
                  <a:pt x="71500" y="14820"/>
                </a:lnTo>
                <a:lnTo>
                  <a:pt x="71360" y="14820"/>
                </a:lnTo>
                <a:lnTo>
                  <a:pt x="70640" y="14930"/>
                </a:lnTo>
                <a:lnTo>
                  <a:pt x="70460" y="14890"/>
                </a:lnTo>
                <a:lnTo>
                  <a:pt x="70390" y="14980"/>
                </a:lnTo>
                <a:lnTo>
                  <a:pt x="70280" y="15160"/>
                </a:lnTo>
                <a:lnTo>
                  <a:pt x="70090" y="15600"/>
                </a:lnTo>
                <a:lnTo>
                  <a:pt x="69930" y="15870"/>
                </a:lnTo>
                <a:lnTo>
                  <a:pt x="69680" y="16100"/>
                </a:lnTo>
                <a:lnTo>
                  <a:pt x="69650" y="16160"/>
                </a:lnTo>
                <a:lnTo>
                  <a:pt x="69920" y="16680"/>
                </a:lnTo>
                <a:lnTo>
                  <a:pt x="70120" y="16630"/>
                </a:lnTo>
                <a:lnTo>
                  <a:pt x="70200" y="16630"/>
                </a:lnTo>
                <a:lnTo>
                  <a:pt x="70270" y="16680"/>
                </a:lnTo>
                <a:lnTo>
                  <a:pt x="70300" y="16780"/>
                </a:lnTo>
                <a:lnTo>
                  <a:pt x="70210" y="16940"/>
                </a:lnTo>
                <a:lnTo>
                  <a:pt x="70140" y="17050"/>
                </a:lnTo>
                <a:lnTo>
                  <a:pt x="70010" y="17190"/>
                </a:lnTo>
                <a:lnTo>
                  <a:pt x="69970" y="17310"/>
                </a:lnTo>
                <a:lnTo>
                  <a:pt x="69960" y="17490"/>
                </a:lnTo>
                <a:lnTo>
                  <a:pt x="70100" y="18160"/>
                </a:lnTo>
                <a:lnTo>
                  <a:pt x="69870" y="18440"/>
                </a:lnTo>
                <a:lnTo>
                  <a:pt x="70020" y="18620"/>
                </a:lnTo>
                <a:lnTo>
                  <a:pt x="70100" y="18670"/>
                </a:lnTo>
                <a:lnTo>
                  <a:pt x="70280" y="18720"/>
                </a:lnTo>
                <a:lnTo>
                  <a:pt x="71290" y="18850"/>
                </a:lnTo>
                <a:lnTo>
                  <a:pt x="71910" y="19200"/>
                </a:lnTo>
                <a:lnTo>
                  <a:pt x="72120" y="19360"/>
                </a:lnTo>
                <a:lnTo>
                  <a:pt x="72170" y="19350"/>
                </a:lnTo>
                <a:lnTo>
                  <a:pt x="72240" y="19360"/>
                </a:lnTo>
                <a:lnTo>
                  <a:pt x="72580" y="19270"/>
                </a:lnTo>
                <a:lnTo>
                  <a:pt x="72850" y="19460"/>
                </a:lnTo>
                <a:lnTo>
                  <a:pt x="73020" y="19530"/>
                </a:lnTo>
                <a:lnTo>
                  <a:pt x="73160" y="19620"/>
                </a:lnTo>
                <a:lnTo>
                  <a:pt x="73340" y="19660"/>
                </a:lnTo>
                <a:lnTo>
                  <a:pt x="73470" y="19670"/>
                </a:lnTo>
                <a:lnTo>
                  <a:pt x="74040" y="19450"/>
                </a:lnTo>
                <a:lnTo>
                  <a:pt x="74430" y="19250"/>
                </a:lnTo>
                <a:lnTo>
                  <a:pt x="74720" y="19040"/>
                </a:lnTo>
                <a:lnTo>
                  <a:pt x="75000" y="18720"/>
                </a:lnTo>
                <a:lnTo>
                  <a:pt x="75400" y="17980"/>
                </a:lnTo>
                <a:lnTo>
                  <a:pt x="75740" y="1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olothur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5390" y="11960"/>
                </a:moveTo>
                <a:lnTo>
                  <a:pt x="35710" y="11920"/>
                </a:lnTo>
                <a:lnTo>
                  <a:pt x="36100" y="12070"/>
                </a:lnTo>
                <a:lnTo>
                  <a:pt x="36260" y="12100"/>
                </a:lnTo>
                <a:lnTo>
                  <a:pt x="36320" y="12210"/>
                </a:lnTo>
                <a:lnTo>
                  <a:pt x="36350" y="12300"/>
                </a:lnTo>
                <a:lnTo>
                  <a:pt x="36360" y="13090"/>
                </a:lnTo>
                <a:lnTo>
                  <a:pt x="35080" y="13360"/>
                </a:lnTo>
                <a:lnTo>
                  <a:pt x="34760" y="13350"/>
                </a:lnTo>
                <a:lnTo>
                  <a:pt x="34710" y="13280"/>
                </a:lnTo>
                <a:lnTo>
                  <a:pt x="34690" y="13210"/>
                </a:lnTo>
                <a:lnTo>
                  <a:pt x="34620" y="12970"/>
                </a:lnTo>
                <a:lnTo>
                  <a:pt x="34590" y="12310"/>
                </a:lnTo>
                <a:lnTo>
                  <a:pt x="34760" y="12420"/>
                </a:lnTo>
                <a:lnTo>
                  <a:pt x="35020" y="12460"/>
                </a:lnTo>
                <a:lnTo>
                  <a:pt x="35330" y="12180"/>
                </a:lnTo>
                <a:lnTo>
                  <a:pt x="35370" y="12130"/>
                </a:lnTo>
                <a:lnTo>
                  <a:pt x="35390" y="12050"/>
                </a:lnTo>
                <a:lnTo>
                  <a:pt x="35400" y="11970"/>
                </a:lnTo>
                <a:lnTo>
                  <a:pt x="35390" y="11960"/>
                </a:lnTo>
                <a:close/>
                <a:moveTo>
                  <a:pt x="34080" y="13390"/>
                </a:moveTo>
                <a:lnTo>
                  <a:pt x="34080" y="13400"/>
                </a:lnTo>
                <a:lnTo>
                  <a:pt x="34180" y="13550"/>
                </a:lnTo>
                <a:lnTo>
                  <a:pt x="34210" y="13580"/>
                </a:lnTo>
                <a:lnTo>
                  <a:pt x="34250" y="13630"/>
                </a:lnTo>
                <a:lnTo>
                  <a:pt x="34310" y="13660"/>
                </a:lnTo>
                <a:lnTo>
                  <a:pt x="34360" y="13670"/>
                </a:lnTo>
                <a:lnTo>
                  <a:pt x="34490" y="13670"/>
                </a:lnTo>
                <a:lnTo>
                  <a:pt x="34540" y="13690"/>
                </a:lnTo>
                <a:lnTo>
                  <a:pt x="34590" y="13750"/>
                </a:lnTo>
                <a:lnTo>
                  <a:pt x="34770" y="14070"/>
                </a:lnTo>
                <a:lnTo>
                  <a:pt x="34790" y="14160"/>
                </a:lnTo>
                <a:lnTo>
                  <a:pt x="34780" y="14260"/>
                </a:lnTo>
                <a:lnTo>
                  <a:pt x="34480" y="14470"/>
                </a:lnTo>
                <a:lnTo>
                  <a:pt x="33350" y="14510"/>
                </a:lnTo>
                <a:lnTo>
                  <a:pt x="33430" y="13910"/>
                </a:lnTo>
                <a:lnTo>
                  <a:pt x="33790" y="13760"/>
                </a:lnTo>
                <a:lnTo>
                  <a:pt x="34080" y="13390"/>
                </a:lnTo>
                <a:close/>
                <a:moveTo>
                  <a:pt x="44850" y="13180"/>
                </a:moveTo>
                <a:lnTo>
                  <a:pt x="45160" y="13240"/>
                </a:lnTo>
                <a:lnTo>
                  <a:pt x="45330" y="13450"/>
                </a:lnTo>
                <a:lnTo>
                  <a:pt x="45370" y="13550"/>
                </a:lnTo>
                <a:lnTo>
                  <a:pt x="45370" y="13650"/>
                </a:lnTo>
                <a:lnTo>
                  <a:pt x="45360" y="13710"/>
                </a:lnTo>
                <a:lnTo>
                  <a:pt x="45380" y="13980"/>
                </a:lnTo>
                <a:lnTo>
                  <a:pt x="45510" y="14060"/>
                </a:lnTo>
                <a:lnTo>
                  <a:pt x="45600" y="14470"/>
                </a:lnTo>
                <a:lnTo>
                  <a:pt x="45690" y="14610"/>
                </a:lnTo>
                <a:lnTo>
                  <a:pt x="45870" y="14780"/>
                </a:lnTo>
                <a:lnTo>
                  <a:pt x="46070" y="14890"/>
                </a:lnTo>
                <a:lnTo>
                  <a:pt x="46320" y="14960"/>
                </a:lnTo>
                <a:lnTo>
                  <a:pt x="46340" y="15520"/>
                </a:lnTo>
                <a:lnTo>
                  <a:pt x="46190" y="15860"/>
                </a:lnTo>
                <a:lnTo>
                  <a:pt x="45970" y="16210"/>
                </a:lnTo>
                <a:lnTo>
                  <a:pt x="45690" y="16850"/>
                </a:lnTo>
                <a:lnTo>
                  <a:pt x="45530" y="16960"/>
                </a:lnTo>
                <a:lnTo>
                  <a:pt x="45380" y="17040"/>
                </a:lnTo>
                <a:lnTo>
                  <a:pt x="44100" y="16840"/>
                </a:lnTo>
                <a:lnTo>
                  <a:pt x="43920" y="16770"/>
                </a:lnTo>
                <a:lnTo>
                  <a:pt x="43780" y="16740"/>
                </a:lnTo>
                <a:lnTo>
                  <a:pt x="42880" y="17560"/>
                </a:lnTo>
                <a:lnTo>
                  <a:pt x="42820" y="17640"/>
                </a:lnTo>
                <a:lnTo>
                  <a:pt x="42340" y="18610"/>
                </a:lnTo>
                <a:lnTo>
                  <a:pt x="42190" y="18800"/>
                </a:lnTo>
                <a:lnTo>
                  <a:pt x="41490" y="18970"/>
                </a:lnTo>
                <a:lnTo>
                  <a:pt x="41300" y="18900"/>
                </a:lnTo>
                <a:lnTo>
                  <a:pt x="40910" y="19050"/>
                </a:lnTo>
                <a:lnTo>
                  <a:pt x="40350" y="19020"/>
                </a:lnTo>
                <a:lnTo>
                  <a:pt x="40120" y="18870"/>
                </a:lnTo>
                <a:lnTo>
                  <a:pt x="39430" y="18050"/>
                </a:lnTo>
                <a:lnTo>
                  <a:pt x="38710" y="18380"/>
                </a:lnTo>
                <a:lnTo>
                  <a:pt x="37360" y="18540"/>
                </a:lnTo>
                <a:lnTo>
                  <a:pt x="37650" y="18890"/>
                </a:lnTo>
                <a:lnTo>
                  <a:pt x="37670" y="19000"/>
                </a:lnTo>
                <a:lnTo>
                  <a:pt x="37740" y="19220"/>
                </a:lnTo>
                <a:lnTo>
                  <a:pt x="37750" y="19440"/>
                </a:lnTo>
                <a:lnTo>
                  <a:pt x="38130" y="19900"/>
                </a:lnTo>
                <a:lnTo>
                  <a:pt x="38500" y="20070"/>
                </a:lnTo>
                <a:lnTo>
                  <a:pt x="38820" y="20540"/>
                </a:lnTo>
                <a:lnTo>
                  <a:pt x="39110" y="21060"/>
                </a:lnTo>
                <a:lnTo>
                  <a:pt x="39210" y="21300"/>
                </a:lnTo>
                <a:lnTo>
                  <a:pt x="39240" y="21470"/>
                </a:lnTo>
                <a:lnTo>
                  <a:pt x="39210" y="21570"/>
                </a:lnTo>
                <a:lnTo>
                  <a:pt x="39160" y="21660"/>
                </a:lnTo>
                <a:lnTo>
                  <a:pt x="39090" y="21730"/>
                </a:lnTo>
                <a:lnTo>
                  <a:pt x="38910" y="21830"/>
                </a:lnTo>
                <a:lnTo>
                  <a:pt x="38780" y="22020"/>
                </a:lnTo>
                <a:lnTo>
                  <a:pt x="38570" y="22230"/>
                </a:lnTo>
                <a:lnTo>
                  <a:pt x="38450" y="22250"/>
                </a:lnTo>
                <a:lnTo>
                  <a:pt x="37520" y="22220"/>
                </a:lnTo>
                <a:lnTo>
                  <a:pt x="36980" y="21850"/>
                </a:lnTo>
                <a:lnTo>
                  <a:pt x="36760" y="21880"/>
                </a:lnTo>
                <a:lnTo>
                  <a:pt x="36470" y="22160"/>
                </a:lnTo>
                <a:lnTo>
                  <a:pt x="35940" y="22930"/>
                </a:lnTo>
                <a:lnTo>
                  <a:pt x="35650" y="23190"/>
                </a:lnTo>
                <a:lnTo>
                  <a:pt x="35120" y="23440"/>
                </a:lnTo>
                <a:lnTo>
                  <a:pt x="35050" y="23530"/>
                </a:lnTo>
                <a:lnTo>
                  <a:pt x="35050" y="23660"/>
                </a:lnTo>
                <a:lnTo>
                  <a:pt x="35150" y="23920"/>
                </a:lnTo>
                <a:lnTo>
                  <a:pt x="35180" y="24060"/>
                </a:lnTo>
                <a:lnTo>
                  <a:pt x="35170" y="24230"/>
                </a:lnTo>
                <a:lnTo>
                  <a:pt x="35100" y="24330"/>
                </a:lnTo>
                <a:lnTo>
                  <a:pt x="34970" y="24410"/>
                </a:lnTo>
                <a:lnTo>
                  <a:pt x="34600" y="24530"/>
                </a:lnTo>
                <a:lnTo>
                  <a:pt x="34420" y="24140"/>
                </a:lnTo>
                <a:lnTo>
                  <a:pt x="34410" y="23870"/>
                </a:lnTo>
                <a:lnTo>
                  <a:pt x="34360" y="23850"/>
                </a:lnTo>
                <a:lnTo>
                  <a:pt x="34190" y="23890"/>
                </a:lnTo>
                <a:lnTo>
                  <a:pt x="33620" y="24050"/>
                </a:lnTo>
                <a:lnTo>
                  <a:pt x="33540" y="24020"/>
                </a:lnTo>
                <a:lnTo>
                  <a:pt x="33430" y="23920"/>
                </a:lnTo>
                <a:lnTo>
                  <a:pt x="33310" y="23660"/>
                </a:lnTo>
                <a:lnTo>
                  <a:pt x="33240" y="23560"/>
                </a:lnTo>
                <a:lnTo>
                  <a:pt x="33180" y="23440"/>
                </a:lnTo>
                <a:lnTo>
                  <a:pt x="33160" y="23350"/>
                </a:lnTo>
                <a:lnTo>
                  <a:pt x="33190" y="23220"/>
                </a:lnTo>
                <a:lnTo>
                  <a:pt x="33260" y="23200"/>
                </a:lnTo>
                <a:lnTo>
                  <a:pt x="33480" y="23240"/>
                </a:lnTo>
                <a:lnTo>
                  <a:pt x="33610" y="23230"/>
                </a:lnTo>
                <a:lnTo>
                  <a:pt x="33820" y="23290"/>
                </a:lnTo>
                <a:lnTo>
                  <a:pt x="33910" y="23280"/>
                </a:lnTo>
                <a:lnTo>
                  <a:pt x="34270" y="23180"/>
                </a:lnTo>
                <a:lnTo>
                  <a:pt x="34420" y="23090"/>
                </a:lnTo>
                <a:lnTo>
                  <a:pt x="34440" y="22950"/>
                </a:lnTo>
                <a:lnTo>
                  <a:pt x="34400" y="22660"/>
                </a:lnTo>
                <a:lnTo>
                  <a:pt x="34440" y="22520"/>
                </a:lnTo>
                <a:lnTo>
                  <a:pt x="34560" y="22330"/>
                </a:lnTo>
                <a:lnTo>
                  <a:pt x="34780" y="22150"/>
                </a:lnTo>
                <a:lnTo>
                  <a:pt x="34850" y="22150"/>
                </a:lnTo>
                <a:lnTo>
                  <a:pt x="34950" y="22210"/>
                </a:lnTo>
                <a:lnTo>
                  <a:pt x="35070" y="22240"/>
                </a:lnTo>
                <a:lnTo>
                  <a:pt x="35210" y="22210"/>
                </a:lnTo>
                <a:lnTo>
                  <a:pt x="35430" y="22050"/>
                </a:lnTo>
                <a:lnTo>
                  <a:pt x="35500" y="21900"/>
                </a:lnTo>
                <a:lnTo>
                  <a:pt x="35430" y="21790"/>
                </a:lnTo>
                <a:lnTo>
                  <a:pt x="35340" y="21710"/>
                </a:lnTo>
                <a:lnTo>
                  <a:pt x="35270" y="21640"/>
                </a:lnTo>
                <a:lnTo>
                  <a:pt x="35240" y="21490"/>
                </a:lnTo>
                <a:lnTo>
                  <a:pt x="35190" y="21110"/>
                </a:lnTo>
                <a:lnTo>
                  <a:pt x="34880" y="21180"/>
                </a:lnTo>
                <a:lnTo>
                  <a:pt x="34780" y="21230"/>
                </a:lnTo>
                <a:lnTo>
                  <a:pt x="34630" y="21360"/>
                </a:lnTo>
                <a:lnTo>
                  <a:pt x="34460" y="21410"/>
                </a:lnTo>
                <a:lnTo>
                  <a:pt x="34350" y="21530"/>
                </a:lnTo>
                <a:lnTo>
                  <a:pt x="34170" y="21700"/>
                </a:lnTo>
                <a:lnTo>
                  <a:pt x="34010" y="21900"/>
                </a:lnTo>
                <a:lnTo>
                  <a:pt x="33850" y="21990"/>
                </a:lnTo>
                <a:lnTo>
                  <a:pt x="33640" y="22020"/>
                </a:lnTo>
                <a:lnTo>
                  <a:pt x="33520" y="21990"/>
                </a:lnTo>
                <a:lnTo>
                  <a:pt x="33470" y="21960"/>
                </a:lnTo>
                <a:lnTo>
                  <a:pt x="33480" y="21900"/>
                </a:lnTo>
                <a:lnTo>
                  <a:pt x="33490" y="21830"/>
                </a:lnTo>
                <a:lnTo>
                  <a:pt x="33480" y="21740"/>
                </a:lnTo>
                <a:lnTo>
                  <a:pt x="33340" y="21400"/>
                </a:lnTo>
                <a:lnTo>
                  <a:pt x="33290" y="21310"/>
                </a:lnTo>
                <a:lnTo>
                  <a:pt x="33190" y="21240"/>
                </a:lnTo>
                <a:lnTo>
                  <a:pt x="32970" y="21150"/>
                </a:lnTo>
                <a:lnTo>
                  <a:pt x="32870" y="21100"/>
                </a:lnTo>
                <a:lnTo>
                  <a:pt x="32810" y="21020"/>
                </a:lnTo>
                <a:lnTo>
                  <a:pt x="32760" y="20850"/>
                </a:lnTo>
                <a:lnTo>
                  <a:pt x="32680" y="20740"/>
                </a:lnTo>
                <a:lnTo>
                  <a:pt x="32580" y="20500"/>
                </a:lnTo>
                <a:lnTo>
                  <a:pt x="32630" y="20350"/>
                </a:lnTo>
                <a:lnTo>
                  <a:pt x="34140" y="19670"/>
                </a:lnTo>
                <a:lnTo>
                  <a:pt x="34090" y="19470"/>
                </a:lnTo>
                <a:lnTo>
                  <a:pt x="34520" y="19100"/>
                </a:lnTo>
                <a:lnTo>
                  <a:pt x="34970" y="18920"/>
                </a:lnTo>
                <a:lnTo>
                  <a:pt x="35150" y="18760"/>
                </a:lnTo>
                <a:lnTo>
                  <a:pt x="35380" y="18500"/>
                </a:lnTo>
                <a:lnTo>
                  <a:pt x="35550" y="18370"/>
                </a:lnTo>
                <a:lnTo>
                  <a:pt x="35700" y="18280"/>
                </a:lnTo>
                <a:lnTo>
                  <a:pt x="36350" y="18070"/>
                </a:lnTo>
                <a:lnTo>
                  <a:pt x="36540" y="17940"/>
                </a:lnTo>
                <a:lnTo>
                  <a:pt x="36660" y="17790"/>
                </a:lnTo>
                <a:lnTo>
                  <a:pt x="36810" y="17340"/>
                </a:lnTo>
                <a:lnTo>
                  <a:pt x="36870" y="17260"/>
                </a:lnTo>
                <a:lnTo>
                  <a:pt x="37040" y="17250"/>
                </a:lnTo>
                <a:lnTo>
                  <a:pt x="37070" y="17160"/>
                </a:lnTo>
                <a:lnTo>
                  <a:pt x="37090" y="17010"/>
                </a:lnTo>
                <a:lnTo>
                  <a:pt x="37070" y="16880"/>
                </a:lnTo>
                <a:lnTo>
                  <a:pt x="37040" y="16760"/>
                </a:lnTo>
                <a:lnTo>
                  <a:pt x="36980" y="16670"/>
                </a:lnTo>
                <a:lnTo>
                  <a:pt x="36930" y="16610"/>
                </a:lnTo>
                <a:lnTo>
                  <a:pt x="36780" y="16570"/>
                </a:lnTo>
                <a:lnTo>
                  <a:pt x="36450" y="16300"/>
                </a:lnTo>
                <a:lnTo>
                  <a:pt x="36260" y="15980"/>
                </a:lnTo>
                <a:lnTo>
                  <a:pt x="36090" y="15860"/>
                </a:lnTo>
                <a:lnTo>
                  <a:pt x="35930" y="15800"/>
                </a:lnTo>
                <a:lnTo>
                  <a:pt x="35780" y="15810"/>
                </a:lnTo>
                <a:lnTo>
                  <a:pt x="35390" y="15770"/>
                </a:lnTo>
                <a:lnTo>
                  <a:pt x="34410" y="15520"/>
                </a:lnTo>
                <a:lnTo>
                  <a:pt x="34730" y="15030"/>
                </a:lnTo>
                <a:lnTo>
                  <a:pt x="35000" y="14970"/>
                </a:lnTo>
                <a:lnTo>
                  <a:pt x="35140" y="14990"/>
                </a:lnTo>
                <a:lnTo>
                  <a:pt x="35490" y="15190"/>
                </a:lnTo>
                <a:lnTo>
                  <a:pt x="35820" y="15240"/>
                </a:lnTo>
                <a:lnTo>
                  <a:pt x="36010" y="15190"/>
                </a:lnTo>
                <a:lnTo>
                  <a:pt x="36150" y="15100"/>
                </a:lnTo>
                <a:lnTo>
                  <a:pt x="36240" y="14960"/>
                </a:lnTo>
                <a:lnTo>
                  <a:pt x="36320" y="14830"/>
                </a:lnTo>
                <a:lnTo>
                  <a:pt x="36380" y="14680"/>
                </a:lnTo>
                <a:lnTo>
                  <a:pt x="36450" y="14620"/>
                </a:lnTo>
                <a:lnTo>
                  <a:pt x="36530" y="14580"/>
                </a:lnTo>
                <a:lnTo>
                  <a:pt x="37110" y="14540"/>
                </a:lnTo>
                <a:lnTo>
                  <a:pt x="37210" y="14500"/>
                </a:lnTo>
                <a:lnTo>
                  <a:pt x="37240" y="14440"/>
                </a:lnTo>
                <a:lnTo>
                  <a:pt x="37190" y="14350"/>
                </a:lnTo>
                <a:lnTo>
                  <a:pt x="37170" y="14230"/>
                </a:lnTo>
                <a:lnTo>
                  <a:pt x="37190" y="14060"/>
                </a:lnTo>
                <a:lnTo>
                  <a:pt x="37300" y="14010"/>
                </a:lnTo>
                <a:lnTo>
                  <a:pt x="37750" y="13980"/>
                </a:lnTo>
                <a:lnTo>
                  <a:pt x="38000" y="13720"/>
                </a:lnTo>
                <a:lnTo>
                  <a:pt x="38230" y="13060"/>
                </a:lnTo>
                <a:lnTo>
                  <a:pt x="38220" y="12990"/>
                </a:lnTo>
                <a:lnTo>
                  <a:pt x="38170" y="12890"/>
                </a:lnTo>
                <a:lnTo>
                  <a:pt x="37860" y="12730"/>
                </a:lnTo>
                <a:lnTo>
                  <a:pt x="37990" y="12400"/>
                </a:lnTo>
                <a:lnTo>
                  <a:pt x="38150" y="12360"/>
                </a:lnTo>
                <a:lnTo>
                  <a:pt x="38700" y="12420"/>
                </a:lnTo>
                <a:lnTo>
                  <a:pt x="38780" y="12360"/>
                </a:lnTo>
                <a:lnTo>
                  <a:pt x="38820" y="12290"/>
                </a:lnTo>
                <a:lnTo>
                  <a:pt x="38830" y="12160"/>
                </a:lnTo>
                <a:lnTo>
                  <a:pt x="38990" y="12180"/>
                </a:lnTo>
                <a:lnTo>
                  <a:pt x="39850" y="12710"/>
                </a:lnTo>
                <a:lnTo>
                  <a:pt x="39920" y="12790"/>
                </a:lnTo>
                <a:lnTo>
                  <a:pt x="39980" y="12900"/>
                </a:lnTo>
                <a:lnTo>
                  <a:pt x="39880" y="13020"/>
                </a:lnTo>
                <a:lnTo>
                  <a:pt x="39790" y="13200"/>
                </a:lnTo>
                <a:lnTo>
                  <a:pt x="39730" y="13290"/>
                </a:lnTo>
                <a:lnTo>
                  <a:pt x="39650" y="13360"/>
                </a:lnTo>
                <a:lnTo>
                  <a:pt x="39570" y="13410"/>
                </a:lnTo>
                <a:lnTo>
                  <a:pt x="39520" y="13470"/>
                </a:lnTo>
                <a:lnTo>
                  <a:pt x="39470" y="13540"/>
                </a:lnTo>
                <a:lnTo>
                  <a:pt x="39460" y="13640"/>
                </a:lnTo>
                <a:lnTo>
                  <a:pt x="39450" y="14010"/>
                </a:lnTo>
                <a:lnTo>
                  <a:pt x="39380" y="14260"/>
                </a:lnTo>
                <a:lnTo>
                  <a:pt x="39220" y="14470"/>
                </a:lnTo>
                <a:lnTo>
                  <a:pt x="39120" y="14520"/>
                </a:lnTo>
                <a:lnTo>
                  <a:pt x="38650" y="14660"/>
                </a:lnTo>
                <a:lnTo>
                  <a:pt x="38460" y="14710"/>
                </a:lnTo>
                <a:lnTo>
                  <a:pt x="38440" y="14960"/>
                </a:lnTo>
                <a:lnTo>
                  <a:pt x="38460" y="15180"/>
                </a:lnTo>
                <a:lnTo>
                  <a:pt x="38490" y="15350"/>
                </a:lnTo>
                <a:lnTo>
                  <a:pt x="38610" y="15730"/>
                </a:lnTo>
                <a:lnTo>
                  <a:pt x="38670" y="15810"/>
                </a:lnTo>
                <a:lnTo>
                  <a:pt x="38780" y="15850"/>
                </a:lnTo>
                <a:lnTo>
                  <a:pt x="39490" y="15790"/>
                </a:lnTo>
                <a:lnTo>
                  <a:pt x="39990" y="15910"/>
                </a:lnTo>
                <a:lnTo>
                  <a:pt x="40410" y="16130"/>
                </a:lnTo>
                <a:lnTo>
                  <a:pt x="40610" y="16280"/>
                </a:lnTo>
                <a:lnTo>
                  <a:pt x="40760" y="16460"/>
                </a:lnTo>
                <a:lnTo>
                  <a:pt x="40900" y="16550"/>
                </a:lnTo>
                <a:lnTo>
                  <a:pt x="41020" y="16610"/>
                </a:lnTo>
                <a:lnTo>
                  <a:pt x="41440" y="16730"/>
                </a:lnTo>
                <a:lnTo>
                  <a:pt x="41520" y="16530"/>
                </a:lnTo>
                <a:lnTo>
                  <a:pt x="41830" y="15990"/>
                </a:lnTo>
                <a:lnTo>
                  <a:pt x="42080" y="15820"/>
                </a:lnTo>
                <a:lnTo>
                  <a:pt x="42500" y="15700"/>
                </a:lnTo>
                <a:lnTo>
                  <a:pt x="42650" y="15580"/>
                </a:lnTo>
                <a:lnTo>
                  <a:pt x="43150" y="15360"/>
                </a:lnTo>
                <a:lnTo>
                  <a:pt x="43200" y="15290"/>
                </a:lnTo>
                <a:lnTo>
                  <a:pt x="43260" y="15150"/>
                </a:lnTo>
                <a:lnTo>
                  <a:pt x="43380" y="14830"/>
                </a:lnTo>
                <a:lnTo>
                  <a:pt x="43480" y="14800"/>
                </a:lnTo>
                <a:lnTo>
                  <a:pt x="43640" y="14810"/>
                </a:lnTo>
                <a:lnTo>
                  <a:pt x="43900" y="14790"/>
                </a:lnTo>
                <a:lnTo>
                  <a:pt x="44320" y="14670"/>
                </a:lnTo>
                <a:lnTo>
                  <a:pt x="44700" y="14390"/>
                </a:lnTo>
                <a:lnTo>
                  <a:pt x="44820" y="14240"/>
                </a:lnTo>
                <a:lnTo>
                  <a:pt x="44810" y="14100"/>
                </a:lnTo>
                <a:lnTo>
                  <a:pt x="44740" y="13990"/>
                </a:lnTo>
                <a:lnTo>
                  <a:pt x="44680" y="13880"/>
                </a:lnTo>
                <a:lnTo>
                  <a:pt x="44650" y="13760"/>
                </a:lnTo>
                <a:lnTo>
                  <a:pt x="44640" y="13700"/>
                </a:lnTo>
                <a:lnTo>
                  <a:pt x="44740" y="13500"/>
                </a:lnTo>
                <a:lnTo>
                  <a:pt x="44850" y="1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Jura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3350" y="14510"/>
                </a:moveTo>
                <a:lnTo>
                  <a:pt x="33890" y="14950"/>
                </a:lnTo>
                <a:lnTo>
                  <a:pt x="34030" y="15180"/>
                </a:lnTo>
                <a:lnTo>
                  <a:pt x="34060" y="15420"/>
                </a:lnTo>
                <a:lnTo>
                  <a:pt x="34130" y="15480"/>
                </a:lnTo>
                <a:lnTo>
                  <a:pt x="34190" y="15520"/>
                </a:lnTo>
                <a:lnTo>
                  <a:pt x="34410" y="15520"/>
                </a:lnTo>
                <a:lnTo>
                  <a:pt x="35390" y="15770"/>
                </a:lnTo>
                <a:lnTo>
                  <a:pt x="35780" y="15810"/>
                </a:lnTo>
                <a:lnTo>
                  <a:pt x="35930" y="15800"/>
                </a:lnTo>
                <a:lnTo>
                  <a:pt x="36090" y="15860"/>
                </a:lnTo>
                <a:lnTo>
                  <a:pt x="36260" y="15980"/>
                </a:lnTo>
                <a:lnTo>
                  <a:pt x="36450" y="16300"/>
                </a:lnTo>
                <a:lnTo>
                  <a:pt x="36780" y="16570"/>
                </a:lnTo>
                <a:lnTo>
                  <a:pt x="36450" y="16880"/>
                </a:lnTo>
                <a:lnTo>
                  <a:pt x="36400" y="17070"/>
                </a:lnTo>
                <a:lnTo>
                  <a:pt x="36420" y="17170"/>
                </a:lnTo>
                <a:lnTo>
                  <a:pt x="36490" y="17220"/>
                </a:lnTo>
                <a:lnTo>
                  <a:pt x="36870" y="17260"/>
                </a:lnTo>
                <a:lnTo>
                  <a:pt x="36810" y="17340"/>
                </a:lnTo>
                <a:lnTo>
                  <a:pt x="35610" y="17680"/>
                </a:lnTo>
                <a:lnTo>
                  <a:pt x="33410" y="17500"/>
                </a:lnTo>
                <a:lnTo>
                  <a:pt x="33210" y="17420"/>
                </a:lnTo>
                <a:lnTo>
                  <a:pt x="33170" y="17310"/>
                </a:lnTo>
                <a:lnTo>
                  <a:pt x="33100" y="17160"/>
                </a:lnTo>
                <a:lnTo>
                  <a:pt x="33040" y="17140"/>
                </a:lnTo>
                <a:lnTo>
                  <a:pt x="32990" y="17200"/>
                </a:lnTo>
                <a:lnTo>
                  <a:pt x="32950" y="17320"/>
                </a:lnTo>
                <a:lnTo>
                  <a:pt x="32880" y="17430"/>
                </a:lnTo>
                <a:lnTo>
                  <a:pt x="32760" y="17540"/>
                </a:lnTo>
                <a:lnTo>
                  <a:pt x="32600" y="17610"/>
                </a:lnTo>
                <a:lnTo>
                  <a:pt x="32510" y="17680"/>
                </a:lnTo>
                <a:lnTo>
                  <a:pt x="32420" y="17760"/>
                </a:lnTo>
                <a:lnTo>
                  <a:pt x="32270" y="17890"/>
                </a:lnTo>
                <a:lnTo>
                  <a:pt x="32040" y="18030"/>
                </a:lnTo>
                <a:lnTo>
                  <a:pt x="31520" y="18220"/>
                </a:lnTo>
                <a:lnTo>
                  <a:pt x="31210" y="18290"/>
                </a:lnTo>
                <a:lnTo>
                  <a:pt x="30830" y="18310"/>
                </a:lnTo>
                <a:lnTo>
                  <a:pt x="29130" y="17960"/>
                </a:lnTo>
                <a:lnTo>
                  <a:pt x="29080" y="18270"/>
                </a:lnTo>
                <a:lnTo>
                  <a:pt x="29110" y="18400"/>
                </a:lnTo>
                <a:lnTo>
                  <a:pt x="29080" y="18510"/>
                </a:lnTo>
                <a:lnTo>
                  <a:pt x="28990" y="18600"/>
                </a:lnTo>
                <a:lnTo>
                  <a:pt x="28790" y="18750"/>
                </a:lnTo>
                <a:lnTo>
                  <a:pt x="28750" y="18840"/>
                </a:lnTo>
                <a:lnTo>
                  <a:pt x="28740" y="18900"/>
                </a:lnTo>
                <a:lnTo>
                  <a:pt x="28750" y="19000"/>
                </a:lnTo>
                <a:lnTo>
                  <a:pt x="28790" y="19210"/>
                </a:lnTo>
                <a:lnTo>
                  <a:pt x="28830" y="19330"/>
                </a:lnTo>
                <a:lnTo>
                  <a:pt x="28720" y="19440"/>
                </a:lnTo>
                <a:lnTo>
                  <a:pt x="27730" y="19620"/>
                </a:lnTo>
                <a:lnTo>
                  <a:pt x="27100" y="19570"/>
                </a:lnTo>
                <a:lnTo>
                  <a:pt x="26970" y="19590"/>
                </a:lnTo>
                <a:lnTo>
                  <a:pt x="26890" y="19670"/>
                </a:lnTo>
                <a:lnTo>
                  <a:pt x="26850" y="19840"/>
                </a:lnTo>
                <a:lnTo>
                  <a:pt x="26830" y="19890"/>
                </a:lnTo>
                <a:lnTo>
                  <a:pt x="26800" y="19960"/>
                </a:lnTo>
                <a:lnTo>
                  <a:pt x="26660" y="20180"/>
                </a:lnTo>
                <a:lnTo>
                  <a:pt x="26560" y="20370"/>
                </a:lnTo>
                <a:lnTo>
                  <a:pt x="26420" y="20570"/>
                </a:lnTo>
                <a:lnTo>
                  <a:pt x="26200" y="20780"/>
                </a:lnTo>
                <a:lnTo>
                  <a:pt x="25880" y="20950"/>
                </a:lnTo>
                <a:lnTo>
                  <a:pt x="25690" y="21090"/>
                </a:lnTo>
                <a:lnTo>
                  <a:pt x="25470" y="21310"/>
                </a:lnTo>
                <a:lnTo>
                  <a:pt x="25260" y="21350"/>
                </a:lnTo>
                <a:lnTo>
                  <a:pt x="24810" y="21330"/>
                </a:lnTo>
                <a:lnTo>
                  <a:pt x="24570" y="21460"/>
                </a:lnTo>
                <a:lnTo>
                  <a:pt x="23850" y="22020"/>
                </a:lnTo>
                <a:lnTo>
                  <a:pt x="23630" y="22160"/>
                </a:lnTo>
                <a:lnTo>
                  <a:pt x="23470" y="22200"/>
                </a:lnTo>
                <a:lnTo>
                  <a:pt x="23390" y="22150"/>
                </a:lnTo>
                <a:lnTo>
                  <a:pt x="23320" y="22080"/>
                </a:lnTo>
                <a:lnTo>
                  <a:pt x="23130" y="21920"/>
                </a:lnTo>
                <a:lnTo>
                  <a:pt x="22580" y="21880"/>
                </a:lnTo>
                <a:lnTo>
                  <a:pt x="22340" y="21790"/>
                </a:lnTo>
                <a:lnTo>
                  <a:pt x="22390" y="21750"/>
                </a:lnTo>
                <a:lnTo>
                  <a:pt x="22770" y="21110"/>
                </a:lnTo>
                <a:lnTo>
                  <a:pt x="23360" y="20510"/>
                </a:lnTo>
                <a:lnTo>
                  <a:pt x="24720" y="19500"/>
                </a:lnTo>
                <a:lnTo>
                  <a:pt x="24640" y="18770"/>
                </a:lnTo>
                <a:lnTo>
                  <a:pt x="24770" y="18160"/>
                </a:lnTo>
                <a:lnTo>
                  <a:pt x="25150" y="17770"/>
                </a:lnTo>
                <a:lnTo>
                  <a:pt x="25330" y="17740"/>
                </a:lnTo>
                <a:lnTo>
                  <a:pt x="25440" y="17700"/>
                </a:lnTo>
                <a:lnTo>
                  <a:pt x="25740" y="17300"/>
                </a:lnTo>
                <a:lnTo>
                  <a:pt x="25950" y="17180"/>
                </a:lnTo>
                <a:lnTo>
                  <a:pt x="26150" y="17120"/>
                </a:lnTo>
                <a:lnTo>
                  <a:pt x="26340" y="17000"/>
                </a:lnTo>
                <a:lnTo>
                  <a:pt x="26500" y="16670"/>
                </a:lnTo>
                <a:lnTo>
                  <a:pt x="26290" y="16370"/>
                </a:lnTo>
                <a:lnTo>
                  <a:pt x="25990" y="16100"/>
                </a:lnTo>
                <a:lnTo>
                  <a:pt x="25690" y="15850"/>
                </a:lnTo>
                <a:lnTo>
                  <a:pt x="25310" y="16030"/>
                </a:lnTo>
                <a:lnTo>
                  <a:pt x="22920" y="16270"/>
                </a:lnTo>
                <a:lnTo>
                  <a:pt x="23020" y="15890"/>
                </a:lnTo>
                <a:lnTo>
                  <a:pt x="23270" y="15420"/>
                </a:lnTo>
                <a:lnTo>
                  <a:pt x="23570" y="15030"/>
                </a:lnTo>
                <a:lnTo>
                  <a:pt x="24080" y="14720"/>
                </a:lnTo>
                <a:lnTo>
                  <a:pt x="24120" y="14160"/>
                </a:lnTo>
                <a:lnTo>
                  <a:pt x="24380" y="14100"/>
                </a:lnTo>
                <a:lnTo>
                  <a:pt x="24640" y="14040"/>
                </a:lnTo>
                <a:lnTo>
                  <a:pt x="24970" y="13860"/>
                </a:lnTo>
                <a:lnTo>
                  <a:pt x="25270" y="13600"/>
                </a:lnTo>
                <a:lnTo>
                  <a:pt x="25420" y="13350"/>
                </a:lnTo>
                <a:lnTo>
                  <a:pt x="25330" y="12990"/>
                </a:lnTo>
                <a:lnTo>
                  <a:pt x="25120" y="12580"/>
                </a:lnTo>
                <a:lnTo>
                  <a:pt x="25070" y="12250"/>
                </a:lnTo>
                <a:lnTo>
                  <a:pt x="25440" y="12130"/>
                </a:lnTo>
                <a:lnTo>
                  <a:pt x="25620" y="11990"/>
                </a:lnTo>
                <a:lnTo>
                  <a:pt x="25800" y="11950"/>
                </a:lnTo>
                <a:lnTo>
                  <a:pt x="25990" y="11990"/>
                </a:lnTo>
                <a:lnTo>
                  <a:pt x="26170" y="12130"/>
                </a:lnTo>
                <a:lnTo>
                  <a:pt x="26690" y="12210"/>
                </a:lnTo>
                <a:lnTo>
                  <a:pt x="27700" y="12030"/>
                </a:lnTo>
                <a:lnTo>
                  <a:pt x="28170" y="12130"/>
                </a:lnTo>
                <a:lnTo>
                  <a:pt x="28430" y="12290"/>
                </a:lnTo>
                <a:lnTo>
                  <a:pt x="28470" y="12290"/>
                </a:lnTo>
                <a:lnTo>
                  <a:pt x="28700" y="12330"/>
                </a:lnTo>
                <a:lnTo>
                  <a:pt x="29250" y="12270"/>
                </a:lnTo>
                <a:lnTo>
                  <a:pt x="28880" y="13120"/>
                </a:lnTo>
                <a:lnTo>
                  <a:pt x="29000" y="13610"/>
                </a:lnTo>
                <a:lnTo>
                  <a:pt x="29430" y="13870"/>
                </a:lnTo>
                <a:lnTo>
                  <a:pt x="30030" y="14060"/>
                </a:lnTo>
                <a:lnTo>
                  <a:pt x="30110" y="14120"/>
                </a:lnTo>
                <a:lnTo>
                  <a:pt x="30170" y="14230"/>
                </a:lnTo>
                <a:lnTo>
                  <a:pt x="30250" y="14340"/>
                </a:lnTo>
                <a:lnTo>
                  <a:pt x="30400" y="14400"/>
                </a:lnTo>
                <a:lnTo>
                  <a:pt x="30540" y="14380"/>
                </a:lnTo>
                <a:lnTo>
                  <a:pt x="31300" y="14040"/>
                </a:lnTo>
                <a:lnTo>
                  <a:pt x="31830" y="13930"/>
                </a:lnTo>
                <a:lnTo>
                  <a:pt x="32390" y="13950"/>
                </a:lnTo>
                <a:lnTo>
                  <a:pt x="32440" y="14040"/>
                </a:lnTo>
                <a:lnTo>
                  <a:pt x="32510" y="14090"/>
                </a:lnTo>
                <a:lnTo>
                  <a:pt x="33350" y="1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Genève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9820" y="47040"/>
                </a:moveTo>
                <a:lnTo>
                  <a:pt x="9850" y="47150"/>
                </a:lnTo>
                <a:lnTo>
                  <a:pt x="10040" y="47650"/>
                </a:lnTo>
                <a:lnTo>
                  <a:pt x="10050" y="47770"/>
                </a:lnTo>
                <a:lnTo>
                  <a:pt x="10240" y="48250"/>
                </a:lnTo>
                <a:lnTo>
                  <a:pt x="10330" y="48370"/>
                </a:lnTo>
                <a:lnTo>
                  <a:pt x="10540" y="48480"/>
                </a:lnTo>
                <a:lnTo>
                  <a:pt x="10880" y="48330"/>
                </a:lnTo>
                <a:lnTo>
                  <a:pt x="11020" y="48390"/>
                </a:lnTo>
                <a:lnTo>
                  <a:pt x="11120" y="49060"/>
                </a:lnTo>
                <a:lnTo>
                  <a:pt x="10600" y="49610"/>
                </a:lnTo>
                <a:lnTo>
                  <a:pt x="9310" y="50470"/>
                </a:lnTo>
                <a:lnTo>
                  <a:pt x="8280" y="51680"/>
                </a:lnTo>
                <a:lnTo>
                  <a:pt x="7630" y="52010"/>
                </a:lnTo>
                <a:lnTo>
                  <a:pt x="6940" y="51710"/>
                </a:lnTo>
                <a:lnTo>
                  <a:pt x="6030" y="51740"/>
                </a:lnTo>
                <a:lnTo>
                  <a:pt x="5110" y="51960"/>
                </a:lnTo>
                <a:lnTo>
                  <a:pt x="4630" y="52250"/>
                </a:lnTo>
                <a:lnTo>
                  <a:pt x="4900" y="51620"/>
                </a:lnTo>
                <a:lnTo>
                  <a:pt x="5050" y="51330"/>
                </a:lnTo>
                <a:lnTo>
                  <a:pt x="5110" y="51080"/>
                </a:lnTo>
                <a:lnTo>
                  <a:pt x="4760" y="50630"/>
                </a:lnTo>
                <a:lnTo>
                  <a:pt x="4550" y="50230"/>
                </a:lnTo>
                <a:lnTo>
                  <a:pt x="4620" y="49880"/>
                </a:lnTo>
                <a:lnTo>
                  <a:pt x="5110" y="49570"/>
                </a:lnTo>
                <a:lnTo>
                  <a:pt x="6320" y="48970"/>
                </a:lnTo>
                <a:lnTo>
                  <a:pt x="6350" y="48960"/>
                </a:lnTo>
                <a:lnTo>
                  <a:pt x="6390" y="48960"/>
                </a:lnTo>
                <a:lnTo>
                  <a:pt x="6420" y="48960"/>
                </a:lnTo>
                <a:lnTo>
                  <a:pt x="6580" y="49010"/>
                </a:lnTo>
                <a:lnTo>
                  <a:pt x="6700" y="49030"/>
                </a:lnTo>
                <a:lnTo>
                  <a:pt x="6820" y="49010"/>
                </a:lnTo>
                <a:lnTo>
                  <a:pt x="7260" y="48880"/>
                </a:lnTo>
                <a:lnTo>
                  <a:pt x="7350" y="48680"/>
                </a:lnTo>
                <a:lnTo>
                  <a:pt x="7330" y="48410"/>
                </a:lnTo>
                <a:lnTo>
                  <a:pt x="7340" y="48100"/>
                </a:lnTo>
                <a:lnTo>
                  <a:pt x="7490" y="47270"/>
                </a:lnTo>
                <a:lnTo>
                  <a:pt x="7550" y="47040"/>
                </a:lnTo>
                <a:lnTo>
                  <a:pt x="7850" y="46390"/>
                </a:lnTo>
                <a:lnTo>
                  <a:pt x="8040" y="46550"/>
                </a:lnTo>
                <a:lnTo>
                  <a:pt x="8970" y="47310"/>
                </a:lnTo>
                <a:lnTo>
                  <a:pt x="9820" y="4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Vaud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0200" y="46400"/>
                </a:moveTo>
                <a:lnTo>
                  <a:pt x="29950" y="46670"/>
                </a:lnTo>
                <a:lnTo>
                  <a:pt x="29600" y="47050"/>
                </a:lnTo>
                <a:lnTo>
                  <a:pt x="29590" y="47150"/>
                </a:lnTo>
                <a:lnTo>
                  <a:pt x="29630" y="47530"/>
                </a:lnTo>
                <a:lnTo>
                  <a:pt x="29550" y="47750"/>
                </a:lnTo>
                <a:lnTo>
                  <a:pt x="29320" y="48170"/>
                </a:lnTo>
                <a:lnTo>
                  <a:pt x="29040" y="48570"/>
                </a:lnTo>
                <a:lnTo>
                  <a:pt x="28650" y="48960"/>
                </a:lnTo>
                <a:lnTo>
                  <a:pt x="28420" y="49060"/>
                </a:lnTo>
                <a:lnTo>
                  <a:pt x="27940" y="49650"/>
                </a:lnTo>
                <a:lnTo>
                  <a:pt x="27280" y="50090"/>
                </a:lnTo>
                <a:lnTo>
                  <a:pt x="26510" y="50520"/>
                </a:lnTo>
                <a:lnTo>
                  <a:pt x="26280" y="50220"/>
                </a:lnTo>
                <a:lnTo>
                  <a:pt x="26130" y="49940"/>
                </a:lnTo>
                <a:lnTo>
                  <a:pt x="25680" y="49330"/>
                </a:lnTo>
                <a:lnTo>
                  <a:pt x="24400" y="47090"/>
                </a:lnTo>
                <a:lnTo>
                  <a:pt x="24300" y="46830"/>
                </a:lnTo>
                <a:lnTo>
                  <a:pt x="24220" y="46310"/>
                </a:lnTo>
                <a:lnTo>
                  <a:pt x="24000" y="46140"/>
                </a:lnTo>
                <a:lnTo>
                  <a:pt x="23730" y="46080"/>
                </a:lnTo>
                <a:lnTo>
                  <a:pt x="23480" y="45910"/>
                </a:lnTo>
                <a:lnTo>
                  <a:pt x="23400" y="45690"/>
                </a:lnTo>
                <a:lnTo>
                  <a:pt x="23430" y="45480"/>
                </a:lnTo>
                <a:lnTo>
                  <a:pt x="23480" y="45280"/>
                </a:lnTo>
                <a:lnTo>
                  <a:pt x="23480" y="45130"/>
                </a:lnTo>
                <a:lnTo>
                  <a:pt x="23350" y="44880"/>
                </a:lnTo>
                <a:lnTo>
                  <a:pt x="23050" y="44530"/>
                </a:lnTo>
                <a:lnTo>
                  <a:pt x="22920" y="44310"/>
                </a:lnTo>
                <a:lnTo>
                  <a:pt x="22680" y="44460"/>
                </a:lnTo>
                <a:lnTo>
                  <a:pt x="21720" y="44270"/>
                </a:lnTo>
                <a:lnTo>
                  <a:pt x="21340" y="44250"/>
                </a:lnTo>
                <a:lnTo>
                  <a:pt x="21310" y="43980"/>
                </a:lnTo>
                <a:lnTo>
                  <a:pt x="21130" y="43690"/>
                </a:lnTo>
                <a:lnTo>
                  <a:pt x="20820" y="43540"/>
                </a:lnTo>
                <a:lnTo>
                  <a:pt x="17820" y="42760"/>
                </a:lnTo>
                <a:lnTo>
                  <a:pt x="16480" y="42720"/>
                </a:lnTo>
                <a:lnTo>
                  <a:pt x="15190" y="42970"/>
                </a:lnTo>
                <a:lnTo>
                  <a:pt x="13470" y="44150"/>
                </a:lnTo>
                <a:lnTo>
                  <a:pt x="12810" y="44320"/>
                </a:lnTo>
                <a:lnTo>
                  <a:pt x="12150" y="44350"/>
                </a:lnTo>
                <a:lnTo>
                  <a:pt x="11530" y="44550"/>
                </a:lnTo>
                <a:lnTo>
                  <a:pt x="10880" y="45120"/>
                </a:lnTo>
                <a:lnTo>
                  <a:pt x="10300" y="45880"/>
                </a:lnTo>
                <a:lnTo>
                  <a:pt x="9880" y="46460"/>
                </a:lnTo>
                <a:lnTo>
                  <a:pt x="9770" y="46860"/>
                </a:lnTo>
                <a:lnTo>
                  <a:pt x="9820" y="47040"/>
                </a:lnTo>
                <a:lnTo>
                  <a:pt x="8970" y="47310"/>
                </a:lnTo>
                <a:lnTo>
                  <a:pt x="8040" y="46550"/>
                </a:lnTo>
                <a:lnTo>
                  <a:pt x="7850" y="46390"/>
                </a:lnTo>
                <a:lnTo>
                  <a:pt x="8200" y="45580"/>
                </a:lnTo>
                <a:lnTo>
                  <a:pt x="8180" y="45260"/>
                </a:lnTo>
                <a:lnTo>
                  <a:pt x="7930" y="44820"/>
                </a:lnTo>
                <a:lnTo>
                  <a:pt x="7640" y="44500"/>
                </a:lnTo>
                <a:lnTo>
                  <a:pt x="6650" y="43890"/>
                </a:lnTo>
                <a:lnTo>
                  <a:pt x="6550" y="43830"/>
                </a:lnTo>
                <a:lnTo>
                  <a:pt x="6780" y="43600"/>
                </a:lnTo>
                <a:lnTo>
                  <a:pt x="6820" y="43410"/>
                </a:lnTo>
                <a:lnTo>
                  <a:pt x="6780" y="43210"/>
                </a:lnTo>
                <a:lnTo>
                  <a:pt x="6780" y="42990"/>
                </a:lnTo>
                <a:lnTo>
                  <a:pt x="6760" y="42900"/>
                </a:lnTo>
                <a:lnTo>
                  <a:pt x="6710" y="42780"/>
                </a:lnTo>
                <a:lnTo>
                  <a:pt x="6670" y="42640"/>
                </a:lnTo>
                <a:lnTo>
                  <a:pt x="6670" y="42490"/>
                </a:lnTo>
                <a:lnTo>
                  <a:pt x="6750" y="42310"/>
                </a:lnTo>
                <a:lnTo>
                  <a:pt x="6980" y="42070"/>
                </a:lnTo>
                <a:lnTo>
                  <a:pt x="7680" y="40860"/>
                </a:lnTo>
                <a:lnTo>
                  <a:pt x="8390" y="39960"/>
                </a:lnTo>
                <a:lnTo>
                  <a:pt x="8240" y="39780"/>
                </a:lnTo>
                <a:lnTo>
                  <a:pt x="7900" y="39410"/>
                </a:lnTo>
                <a:lnTo>
                  <a:pt x="7840" y="39020"/>
                </a:lnTo>
                <a:lnTo>
                  <a:pt x="8110" y="38670"/>
                </a:lnTo>
                <a:lnTo>
                  <a:pt x="10820" y="36180"/>
                </a:lnTo>
                <a:lnTo>
                  <a:pt x="12270" y="35390"/>
                </a:lnTo>
                <a:lnTo>
                  <a:pt x="12470" y="35220"/>
                </a:lnTo>
                <a:lnTo>
                  <a:pt x="13000" y="34620"/>
                </a:lnTo>
                <a:lnTo>
                  <a:pt x="13660" y="34260"/>
                </a:lnTo>
                <a:lnTo>
                  <a:pt x="13880" y="34100"/>
                </a:lnTo>
                <a:lnTo>
                  <a:pt x="14100" y="33820"/>
                </a:lnTo>
                <a:lnTo>
                  <a:pt x="14180" y="33570"/>
                </a:lnTo>
                <a:lnTo>
                  <a:pt x="14170" y="33080"/>
                </a:lnTo>
                <a:lnTo>
                  <a:pt x="14020" y="32910"/>
                </a:lnTo>
                <a:lnTo>
                  <a:pt x="13920" y="32770"/>
                </a:lnTo>
                <a:lnTo>
                  <a:pt x="13860" y="32600"/>
                </a:lnTo>
                <a:lnTo>
                  <a:pt x="13890" y="32460"/>
                </a:lnTo>
                <a:lnTo>
                  <a:pt x="14210" y="31500"/>
                </a:lnTo>
                <a:lnTo>
                  <a:pt x="14350" y="31250"/>
                </a:lnTo>
                <a:lnTo>
                  <a:pt x="14380" y="31150"/>
                </a:lnTo>
                <a:lnTo>
                  <a:pt x="14760" y="31080"/>
                </a:lnTo>
                <a:lnTo>
                  <a:pt x="15790" y="31030"/>
                </a:lnTo>
                <a:lnTo>
                  <a:pt x="15970" y="31000"/>
                </a:lnTo>
                <a:lnTo>
                  <a:pt x="16170" y="30890"/>
                </a:lnTo>
                <a:lnTo>
                  <a:pt x="16450" y="30670"/>
                </a:lnTo>
                <a:lnTo>
                  <a:pt x="17430" y="30150"/>
                </a:lnTo>
                <a:lnTo>
                  <a:pt x="18040" y="29940"/>
                </a:lnTo>
                <a:lnTo>
                  <a:pt x="18350" y="29740"/>
                </a:lnTo>
                <a:lnTo>
                  <a:pt x="18890" y="29290"/>
                </a:lnTo>
                <a:lnTo>
                  <a:pt x="20070" y="28570"/>
                </a:lnTo>
                <a:lnTo>
                  <a:pt x="20140" y="28930"/>
                </a:lnTo>
                <a:lnTo>
                  <a:pt x="20090" y="29220"/>
                </a:lnTo>
                <a:lnTo>
                  <a:pt x="20150" y="29390"/>
                </a:lnTo>
                <a:lnTo>
                  <a:pt x="20260" y="29550"/>
                </a:lnTo>
                <a:lnTo>
                  <a:pt x="20420" y="29680"/>
                </a:lnTo>
                <a:lnTo>
                  <a:pt x="20480" y="29830"/>
                </a:lnTo>
                <a:lnTo>
                  <a:pt x="20500" y="30000"/>
                </a:lnTo>
                <a:lnTo>
                  <a:pt x="20480" y="30280"/>
                </a:lnTo>
                <a:lnTo>
                  <a:pt x="20520" y="30470"/>
                </a:lnTo>
                <a:lnTo>
                  <a:pt x="20560" y="30590"/>
                </a:lnTo>
                <a:lnTo>
                  <a:pt x="20890" y="31330"/>
                </a:lnTo>
                <a:lnTo>
                  <a:pt x="20990" y="32100"/>
                </a:lnTo>
                <a:lnTo>
                  <a:pt x="21060" y="32310"/>
                </a:lnTo>
                <a:lnTo>
                  <a:pt x="21290" y="32540"/>
                </a:lnTo>
                <a:lnTo>
                  <a:pt x="21340" y="32580"/>
                </a:lnTo>
                <a:lnTo>
                  <a:pt x="21380" y="32590"/>
                </a:lnTo>
                <a:lnTo>
                  <a:pt x="21470" y="32580"/>
                </a:lnTo>
                <a:lnTo>
                  <a:pt x="21500" y="32600"/>
                </a:lnTo>
                <a:lnTo>
                  <a:pt x="21530" y="32650"/>
                </a:lnTo>
                <a:lnTo>
                  <a:pt x="21520" y="32710"/>
                </a:lnTo>
                <a:lnTo>
                  <a:pt x="21490" y="32780"/>
                </a:lnTo>
                <a:lnTo>
                  <a:pt x="21430" y="32850"/>
                </a:lnTo>
                <a:lnTo>
                  <a:pt x="21420" y="32920"/>
                </a:lnTo>
                <a:lnTo>
                  <a:pt x="21440" y="32950"/>
                </a:lnTo>
                <a:lnTo>
                  <a:pt x="21700" y="33070"/>
                </a:lnTo>
                <a:lnTo>
                  <a:pt x="21760" y="33090"/>
                </a:lnTo>
                <a:lnTo>
                  <a:pt x="21840" y="33090"/>
                </a:lnTo>
                <a:lnTo>
                  <a:pt x="21920" y="33110"/>
                </a:lnTo>
                <a:lnTo>
                  <a:pt x="22140" y="33210"/>
                </a:lnTo>
                <a:lnTo>
                  <a:pt x="22230" y="33240"/>
                </a:lnTo>
                <a:lnTo>
                  <a:pt x="22290" y="33240"/>
                </a:lnTo>
                <a:lnTo>
                  <a:pt x="22460" y="33220"/>
                </a:lnTo>
                <a:lnTo>
                  <a:pt x="22570" y="33140"/>
                </a:lnTo>
                <a:lnTo>
                  <a:pt x="22710" y="33090"/>
                </a:lnTo>
                <a:lnTo>
                  <a:pt x="22800" y="33080"/>
                </a:lnTo>
                <a:lnTo>
                  <a:pt x="22940" y="33040"/>
                </a:lnTo>
                <a:lnTo>
                  <a:pt x="23030" y="33080"/>
                </a:lnTo>
                <a:lnTo>
                  <a:pt x="23130" y="33160"/>
                </a:lnTo>
                <a:lnTo>
                  <a:pt x="23220" y="33210"/>
                </a:lnTo>
                <a:lnTo>
                  <a:pt x="23310" y="33220"/>
                </a:lnTo>
                <a:lnTo>
                  <a:pt x="23590" y="33230"/>
                </a:lnTo>
                <a:lnTo>
                  <a:pt x="23700" y="33210"/>
                </a:lnTo>
                <a:lnTo>
                  <a:pt x="23850" y="33170"/>
                </a:lnTo>
                <a:lnTo>
                  <a:pt x="23900" y="33130"/>
                </a:lnTo>
                <a:lnTo>
                  <a:pt x="23960" y="33070"/>
                </a:lnTo>
                <a:lnTo>
                  <a:pt x="24110" y="32720"/>
                </a:lnTo>
                <a:lnTo>
                  <a:pt x="24190" y="32580"/>
                </a:lnTo>
                <a:lnTo>
                  <a:pt x="24200" y="32520"/>
                </a:lnTo>
                <a:lnTo>
                  <a:pt x="24160" y="32470"/>
                </a:lnTo>
                <a:lnTo>
                  <a:pt x="24040" y="32450"/>
                </a:lnTo>
                <a:lnTo>
                  <a:pt x="23890" y="32530"/>
                </a:lnTo>
                <a:lnTo>
                  <a:pt x="23850" y="32490"/>
                </a:lnTo>
                <a:lnTo>
                  <a:pt x="23820" y="32420"/>
                </a:lnTo>
                <a:lnTo>
                  <a:pt x="23890" y="31810"/>
                </a:lnTo>
                <a:lnTo>
                  <a:pt x="23910" y="31710"/>
                </a:lnTo>
                <a:lnTo>
                  <a:pt x="23940" y="31610"/>
                </a:lnTo>
                <a:lnTo>
                  <a:pt x="23970" y="31520"/>
                </a:lnTo>
                <a:lnTo>
                  <a:pt x="24060" y="31320"/>
                </a:lnTo>
                <a:lnTo>
                  <a:pt x="24190" y="31130"/>
                </a:lnTo>
                <a:lnTo>
                  <a:pt x="24190" y="31030"/>
                </a:lnTo>
                <a:lnTo>
                  <a:pt x="24130" y="30940"/>
                </a:lnTo>
                <a:lnTo>
                  <a:pt x="23920" y="30770"/>
                </a:lnTo>
                <a:lnTo>
                  <a:pt x="23800" y="30720"/>
                </a:lnTo>
                <a:lnTo>
                  <a:pt x="23710" y="30700"/>
                </a:lnTo>
                <a:lnTo>
                  <a:pt x="23640" y="30710"/>
                </a:lnTo>
                <a:lnTo>
                  <a:pt x="23610" y="30690"/>
                </a:lnTo>
                <a:lnTo>
                  <a:pt x="23650" y="30610"/>
                </a:lnTo>
                <a:lnTo>
                  <a:pt x="23710" y="30550"/>
                </a:lnTo>
                <a:lnTo>
                  <a:pt x="23780" y="30510"/>
                </a:lnTo>
                <a:lnTo>
                  <a:pt x="23910" y="30450"/>
                </a:lnTo>
                <a:lnTo>
                  <a:pt x="23950" y="30460"/>
                </a:lnTo>
                <a:lnTo>
                  <a:pt x="23990" y="30490"/>
                </a:lnTo>
                <a:lnTo>
                  <a:pt x="24040" y="30540"/>
                </a:lnTo>
                <a:lnTo>
                  <a:pt x="24070" y="30550"/>
                </a:lnTo>
                <a:lnTo>
                  <a:pt x="24010" y="30440"/>
                </a:lnTo>
                <a:lnTo>
                  <a:pt x="23940" y="30350"/>
                </a:lnTo>
                <a:lnTo>
                  <a:pt x="23090" y="29510"/>
                </a:lnTo>
                <a:lnTo>
                  <a:pt x="23740" y="28970"/>
                </a:lnTo>
                <a:lnTo>
                  <a:pt x="24360" y="29850"/>
                </a:lnTo>
                <a:lnTo>
                  <a:pt x="24430" y="29900"/>
                </a:lnTo>
                <a:lnTo>
                  <a:pt x="24550" y="30020"/>
                </a:lnTo>
                <a:lnTo>
                  <a:pt x="24870" y="30480"/>
                </a:lnTo>
                <a:lnTo>
                  <a:pt x="24930" y="30520"/>
                </a:lnTo>
                <a:lnTo>
                  <a:pt x="24970" y="30530"/>
                </a:lnTo>
                <a:lnTo>
                  <a:pt x="25000" y="30500"/>
                </a:lnTo>
                <a:lnTo>
                  <a:pt x="25020" y="30450"/>
                </a:lnTo>
                <a:lnTo>
                  <a:pt x="25030" y="30400"/>
                </a:lnTo>
                <a:lnTo>
                  <a:pt x="25030" y="30340"/>
                </a:lnTo>
                <a:lnTo>
                  <a:pt x="25060" y="30300"/>
                </a:lnTo>
                <a:lnTo>
                  <a:pt x="25120" y="30270"/>
                </a:lnTo>
                <a:lnTo>
                  <a:pt x="25190" y="30250"/>
                </a:lnTo>
                <a:lnTo>
                  <a:pt x="25250" y="30250"/>
                </a:lnTo>
                <a:lnTo>
                  <a:pt x="25290" y="30270"/>
                </a:lnTo>
                <a:lnTo>
                  <a:pt x="25340" y="30330"/>
                </a:lnTo>
                <a:lnTo>
                  <a:pt x="25380" y="30420"/>
                </a:lnTo>
                <a:lnTo>
                  <a:pt x="25400" y="30550"/>
                </a:lnTo>
                <a:lnTo>
                  <a:pt x="25340" y="30670"/>
                </a:lnTo>
                <a:lnTo>
                  <a:pt x="25310" y="30800"/>
                </a:lnTo>
                <a:lnTo>
                  <a:pt x="25310" y="30930"/>
                </a:lnTo>
                <a:lnTo>
                  <a:pt x="25360" y="31200"/>
                </a:lnTo>
                <a:lnTo>
                  <a:pt x="25430" y="31310"/>
                </a:lnTo>
                <a:lnTo>
                  <a:pt x="25490" y="31360"/>
                </a:lnTo>
                <a:lnTo>
                  <a:pt x="25590" y="31320"/>
                </a:lnTo>
                <a:lnTo>
                  <a:pt x="25610" y="31330"/>
                </a:lnTo>
                <a:lnTo>
                  <a:pt x="25630" y="31360"/>
                </a:lnTo>
                <a:lnTo>
                  <a:pt x="25620" y="31450"/>
                </a:lnTo>
                <a:lnTo>
                  <a:pt x="25550" y="31580"/>
                </a:lnTo>
                <a:lnTo>
                  <a:pt x="25350" y="31820"/>
                </a:lnTo>
                <a:lnTo>
                  <a:pt x="25230" y="31900"/>
                </a:lnTo>
                <a:lnTo>
                  <a:pt x="25140" y="31980"/>
                </a:lnTo>
                <a:lnTo>
                  <a:pt x="25070" y="32100"/>
                </a:lnTo>
                <a:lnTo>
                  <a:pt x="24950" y="32400"/>
                </a:lnTo>
                <a:lnTo>
                  <a:pt x="24990" y="32810"/>
                </a:lnTo>
                <a:lnTo>
                  <a:pt x="24440" y="33590"/>
                </a:lnTo>
                <a:lnTo>
                  <a:pt x="24360" y="33690"/>
                </a:lnTo>
                <a:lnTo>
                  <a:pt x="24280" y="33740"/>
                </a:lnTo>
                <a:lnTo>
                  <a:pt x="24020" y="33820"/>
                </a:lnTo>
                <a:lnTo>
                  <a:pt x="24000" y="33880"/>
                </a:lnTo>
                <a:lnTo>
                  <a:pt x="24050" y="33980"/>
                </a:lnTo>
                <a:lnTo>
                  <a:pt x="24120" y="34040"/>
                </a:lnTo>
                <a:lnTo>
                  <a:pt x="24190" y="34070"/>
                </a:lnTo>
                <a:lnTo>
                  <a:pt x="24450" y="34130"/>
                </a:lnTo>
                <a:lnTo>
                  <a:pt x="24470" y="34150"/>
                </a:lnTo>
                <a:lnTo>
                  <a:pt x="24400" y="34400"/>
                </a:lnTo>
                <a:lnTo>
                  <a:pt x="23810" y="35210"/>
                </a:lnTo>
                <a:lnTo>
                  <a:pt x="23110" y="36230"/>
                </a:lnTo>
                <a:lnTo>
                  <a:pt x="23000" y="36530"/>
                </a:lnTo>
                <a:lnTo>
                  <a:pt x="22990" y="36570"/>
                </a:lnTo>
                <a:lnTo>
                  <a:pt x="23020" y="36620"/>
                </a:lnTo>
                <a:lnTo>
                  <a:pt x="23030" y="36650"/>
                </a:lnTo>
                <a:lnTo>
                  <a:pt x="22980" y="36690"/>
                </a:lnTo>
                <a:lnTo>
                  <a:pt x="22870" y="36720"/>
                </a:lnTo>
                <a:lnTo>
                  <a:pt x="22550" y="36730"/>
                </a:lnTo>
                <a:lnTo>
                  <a:pt x="22330" y="36780"/>
                </a:lnTo>
                <a:lnTo>
                  <a:pt x="22000" y="37010"/>
                </a:lnTo>
                <a:lnTo>
                  <a:pt x="21760" y="37030"/>
                </a:lnTo>
                <a:lnTo>
                  <a:pt x="21710" y="37340"/>
                </a:lnTo>
                <a:lnTo>
                  <a:pt x="21700" y="37470"/>
                </a:lnTo>
                <a:lnTo>
                  <a:pt x="21700" y="37820"/>
                </a:lnTo>
                <a:lnTo>
                  <a:pt x="21730" y="38140"/>
                </a:lnTo>
                <a:lnTo>
                  <a:pt x="21760" y="38310"/>
                </a:lnTo>
                <a:lnTo>
                  <a:pt x="21780" y="38460"/>
                </a:lnTo>
                <a:lnTo>
                  <a:pt x="21770" y="38520"/>
                </a:lnTo>
                <a:lnTo>
                  <a:pt x="21720" y="38550"/>
                </a:lnTo>
                <a:lnTo>
                  <a:pt x="21700" y="38580"/>
                </a:lnTo>
                <a:lnTo>
                  <a:pt x="21700" y="38650"/>
                </a:lnTo>
                <a:lnTo>
                  <a:pt x="21710" y="38730"/>
                </a:lnTo>
                <a:lnTo>
                  <a:pt x="21720" y="38840"/>
                </a:lnTo>
                <a:lnTo>
                  <a:pt x="21690" y="38970"/>
                </a:lnTo>
                <a:lnTo>
                  <a:pt x="21690" y="39070"/>
                </a:lnTo>
                <a:lnTo>
                  <a:pt x="21720" y="39110"/>
                </a:lnTo>
                <a:lnTo>
                  <a:pt x="21890" y="39030"/>
                </a:lnTo>
                <a:lnTo>
                  <a:pt x="21980" y="39010"/>
                </a:lnTo>
                <a:lnTo>
                  <a:pt x="22100" y="39010"/>
                </a:lnTo>
                <a:lnTo>
                  <a:pt x="22260" y="39120"/>
                </a:lnTo>
                <a:lnTo>
                  <a:pt x="22560" y="39100"/>
                </a:lnTo>
                <a:lnTo>
                  <a:pt x="22780" y="39040"/>
                </a:lnTo>
                <a:lnTo>
                  <a:pt x="22860" y="39060"/>
                </a:lnTo>
                <a:lnTo>
                  <a:pt x="22970" y="39120"/>
                </a:lnTo>
                <a:lnTo>
                  <a:pt x="23200" y="39350"/>
                </a:lnTo>
                <a:lnTo>
                  <a:pt x="23330" y="39450"/>
                </a:lnTo>
                <a:lnTo>
                  <a:pt x="23420" y="39470"/>
                </a:lnTo>
                <a:lnTo>
                  <a:pt x="23580" y="39430"/>
                </a:lnTo>
                <a:lnTo>
                  <a:pt x="23650" y="39420"/>
                </a:lnTo>
                <a:lnTo>
                  <a:pt x="23690" y="39440"/>
                </a:lnTo>
                <a:lnTo>
                  <a:pt x="23650" y="39520"/>
                </a:lnTo>
                <a:lnTo>
                  <a:pt x="23540" y="39670"/>
                </a:lnTo>
                <a:lnTo>
                  <a:pt x="23040" y="40250"/>
                </a:lnTo>
                <a:lnTo>
                  <a:pt x="22980" y="40340"/>
                </a:lnTo>
                <a:lnTo>
                  <a:pt x="22920" y="40380"/>
                </a:lnTo>
                <a:lnTo>
                  <a:pt x="22670" y="40230"/>
                </a:lnTo>
                <a:lnTo>
                  <a:pt x="22620" y="40210"/>
                </a:lnTo>
                <a:lnTo>
                  <a:pt x="22460" y="40190"/>
                </a:lnTo>
                <a:lnTo>
                  <a:pt x="22190" y="40200"/>
                </a:lnTo>
                <a:lnTo>
                  <a:pt x="22140" y="40210"/>
                </a:lnTo>
                <a:lnTo>
                  <a:pt x="21970" y="40560"/>
                </a:lnTo>
                <a:lnTo>
                  <a:pt x="22110" y="40960"/>
                </a:lnTo>
                <a:lnTo>
                  <a:pt x="22340" y="41280"/>
                </a:lnTo>
                <a:lnTo>
                  <a:pt x="22430" y="41330"/>
                </a:lnTo>
                <a:lnTo>
                  <a:pt x="22580" y="41360"/>
                </a:lnTo>
                <a:lnTo>
                  <a:pt x="22870" y="41320"/>
                </a:lnTo>
                <a:lnTo>
                  <a:pt x="23050" y="41230"/>
                </a:lnTo>
                <a:lnTo>
                  <a:pt x="23190" y="41120"/>
                </a:lnTo>
                <a:lnTo>
                  <a:pt x="23490" y="40800"/>
                </a:lnTo>
                <a:lnTo>
                  <a:pt x="23700" y="40810"/>
                </a:lnTo>
                <a:lnTo>
                  <a:pt x="23980" y="40920"/>
                </a:lnTo>
                <a:lnTo>
                  <a:pt x="25100" y="41750"/>
                </a:lnTo>
                <a:lnTo>
                  <a:pt x="25230" y="42090"/>
                </a:lnTo>
                <a:lnTo>
                  <a:pt x="25300" y="42390"/>
                </a:lnTo>
                <a:lnTo>
                  <a:pt x="25310" y="42510"/>
                </a:lnTo>
                <a:lnTo>
                  <a:pt x="25350" y="42660"/>
                </a:lnTo>
                <a:lnTo>
                  <a:pt x="25410" y="42800"/>
                </a:lnTo>
                <a:lnTo>
                  <a:pt x="25480" y="42900"/>
                </a:lnTo>
                <a:lnTo>
                  <a:pt x="25530" y="43010"/>
                </a:lnTo>
                <a:lnTo>
                  <a:pt x="25590" y="43050"/>
                </a:lnTo>
                <a:lnTo>
                  <a:pt x="25610" y="43090"/>
                </a:lnTo>
                <a:lnTo>
                  <a:pt x="26080" y="42860"/>
                </a:lnTo>
                <a:lnTo>
                  <a:pt x="26160" y="42610"/>
                </a:lnTo>
                <a:lnTo>
                  <a:pt x="26200" y="42530"/>
                </a:lnTo>
                <a:lnTo>
                  <a:pt x="26260" y="42440"/>
                </a:lnTo>
                <a:lnTo>
                  <a:pt x="26460" y="42210"/>
                </a:lnTo>
                <a:lnTo>
                  <a:pt x="26810" y="41910"/>
                </a:lnTo>
                <a:lnTo>
                  <a:pt x="26940" y="41830"/>
                </a:lnTo>
                <a:lnTo>
                  <a:pt x="27090" y="41770"/>
                </a:lnTo>
                <a:lnTo>
                  <a:pt x="27680" y="41700"/>
                </a:lnTo>
                <a:lnTo>
                  <a:pt x="27850" y="41590"/>
                </a:lnTo>
                <a:lnTo>
                  <a:pt x="28070" y="41410"/>
                </a:lnTo>
                <a:lnTo>
                  <a:pt x="28380" y="41040"/>
                </a:lnTo>
                <a:lnTo>
                  <a:pt x="28530" y="40830"/>
                </a:lnTo>
                <a:lnTo>
                  <a:pt x="28730" y="40660"/>
                </a:lnTo>
                <a:lnTo>
                  <a:pt x="29890" y="40310"/>
                </a:lnTo>
                <a:lnTo>
                  <a:pt x="30490" y="39830"/>
                </a:lnTo>
                <a:lnTo>
                  <a:pt x="30580" y="40080"/>
                </a:lnTo>
                <a:lnTo>
                  <a:pt x="30630" y="40160"/>
                </a:lnTo>
                <a:lnTo>
                  <a:pt x="30690" y="40250"/>
                </a:lnTo>
                <a:lnTo>
                  <a:pt x="30720" y="40340"/>
                </a:lnTo>
                <a:lnTo>
                  <a:pt x="30730" y="40460"/>
                </a:lnTo>
                <a:lnTo>
                  <a:pt x="30720" y="40670"/>
                </a:lnTo>
                <a:lnTo>
                  <a:pt x="30720" y="40860"/>
                </a:lnTo>
                <a:lnTo>
                  <a:pt x="30700" y="41100"/>
                </a:lnTo>
                <a:lnTo>
                  <a:pt x="30630" y="41330"/>
                </a:lnTo>
                <a:lnTo>
                  <a:pt x="30480" y="41620"/>
                </a:lnTo>
                <a:lnTo>
                  <a:pt x="30380" y="41760"/>
                </a:lnTo>
                <a:lnTo>
                  <a:pt x="30320" y="41880"/>
                </a:lnTo>
                <a:lnTo>
                  <a:pt x="30310" y="41990"/>
                </a:lnTo>
                <a:lnTo>
                  <a:pt x="30350" y="42380"/>
                </a:lnTo>
                <a:lnTo>
                  <a:pt x="30340" y="42560"/>
                </a:lnTo>
                <a:lnTo>
                  <a:pt x="30270" y="42760"/>
                </a:lnTo>
                <a:lnTo>
                  <a:pt x="30090" y="43010"/>
                </a:lnTo>
                <a:lnTo>
                  <a:pt x="29760" y="43210"/>
                </a:lnTo>
                <a:lnTo>
                  <a:pt x="29700" y="43310"/>
                </a:lnTo>
                <a:lnTo>
                  <a:pt x="29760" y="43560"/>
                </a:lnTo>
                <a:lnTo>
                  <a:pt x="29830" y="43740"/>
                </a:lnTo>
                <a:lnTo>
                  <a:pt x="29870" y="43970"/>
                </a:lnTo>
                <a:lnTo>
                  <a:pt x="29870" y="44120"/>
                </a:lnTo>
                <a:lnTo>
                  <a:pt x="29640" y="44840"/>
                </a:lnTo>
                <a:lnTo>
                  <a:pt x="29840" y="45000"/>
                </a:lnTo>
                <a:lnTo>
                  <a:pt x="30130" y="45300"/>
                </a:lnTo>
                <a:lnTo>
                  <a:pt x="30250" y="45360"/>
                </a:lnTo>
                <a:lnTo>
                  <a:pt x="30300" y="45440"/>
                </a:lnTo>
                <a:lnTo>
                  <a:pt x="30310" y="45540"/>
                </a:lnTo>
                <a:lnTo>
                  <a:pt x="30210" y="45700"/>
                </a:lnTo>
                <a:lnTo>
                  <a:pt x="30170" y="45810"/>
                </a:lnTo>
                <a:lnTo>
                  <a:pt x="30200" y="46400"/>
                </a:lnTo>
                <a:close/>
                <a:moveTo>
                  <a:pt x="21030" y="35050"/>
                </a:moveTo>
                <a:lnTo>
                  <a:pt x="21160" y="34930"/>
                </a:lnTo>
                <a:lnTo>
                  <a:pt x="21260" y="34830"/>
                </a:lnTo>
                <a:lnTo>
                  <a:pt x="21410" y="34640"/>
                </a:lnTo>
                <a:lnTo>
                  <a:pt x="21440" y="34420"/>
                </a:lnTo>
                <a:lnTo>
                  <a:pt x="21430" y="34200"/>
                </a:lnTo>
                <a:lnTo>
                  <a:pt x="21310" y="34080"/>
                </a:lnTo>
                <a:lnTo>
                  <a:pt x="21180" y="34080"/>
                </a:lnTo>
                <a:lnTo>
                  <a:pt x="21010" y="34250"/>
                </a:lnTo>
                <a:lnTo>
                  <a:pt x="20880" y="34420"/>
                </a:lnTo>
                <a:lnTo>
                  <a:pt x="20740" y="34420"/>
                </a:lnTo>
                <a:lnTo>
                  <a:pt x="20690" y="34560"/>
                </a:lnTo>
                <a:lnTo>
                  <a:pt x="20780" y="34710"/>
                </a:lnTo>
                <a:lnTo>
                  <a:pt x="20880" y="34810"/>
                </a:lnTo>
                <a:lnTo>
                  <a:pt x="20930" y="35000"/>
                </a:lnTo>
                <a:lnTo>
                  <a:pt x="21030" y="35050"/>
                </a:lnTo>
                <a:close/>
                <a:moveTo>
                  <a:pt x="22840" y="34810"/>
                </a:moveTo>
                <a:lnTo>
                  <a:pt x="22990" y="34730"/>
                </a:lnTo>
                <a:lnTo>
                  <a:pt x="23140" y="34590"/>
                </a:lnTo>
                <a:lnTo>
                  <a:pt x="23290" y="34300"/>
                </a:lnTo>
                <a:lnTo>
                  <a:pt x="23360" y="34080"/>
                </a:lnTo>
                <a:lnTo>
                  <a:pt x="23260" y="33860"/>
                </a:lnTo>
                <a:lnTo>
                  <a:pt x="23090" y="33760"/>
                </a:lnTo>
                <a:lnTo>
                  <a:pt x="22960" y="33710"/>
                </a:lnTo>
                <a:lnTo>
                  <a:pt x="22890" y="33570"/>
                </a:lnTo>
                <a:lnTo>
                  <a:pt x="22780" y="33450"/>
                </a:lnTo>
                <a:lnTo>
                  <a:pt x="22680" y="33520"/>
                </a:lnTo>
                <a:lnTo>
                  <a:pt x="22590" y="33640"/>
                </a:lnTo>
                <a:lnTo>
                  <a:pt x="22460" y="33830"/>
                </a:lnTo>
                <a:lnTo>
                  <a:pt x="22340" y="33930"/>
                </a:lnTo>
                <a:lnTo>
                  <a:pt x="22160" y="34180"/>
                </a:lnTo>
                <a:lnTo>
                  <a:pt x="22080" y="34370"/>
                </a:lnTo>
                <a:lnTo>
                  <a:pt x="21860" y="34470"/>
                </a:lnTo>
                <a:lnTo>
                  <a:pt x="21710" y="34540"/>
                </a:lnTo>
                <a:lnTo>
                  <a:pt x="21590" y="34640"/>
                </a:lnTo>
                <a:lnTo>
                  <a:pt x="21530" y="34710"/>
                </a:lnTo>
                <a:lnTo>
                  <a:pt x="21580" y="34830"/>
                </a:lnTo>
                <a:lnTo>
                  <a:pt x="21710" y="34830"/>
                </a:lnTo>
                <a:lnTo>
                  <a:pt x="21880" y="34810"/>
                </a:lnTo>
                <a:lnTo>
                  <a:pt x="22110" y="34590"/>
                </a:lnTo>
                <a:lnTo>
                  <a:pt x="22260" y="34540"/>
                </a:lnTo>
                <a:lnTo>
                  <a:pt x="22490" y="34660"/>
                </a:lnTo>
                <a:lnTo>
                  <a:pt x="22660" y="34730"/>
                </a:lnTo>
                <a:lnTo>
                  <a:pt x="22840" y="34810"/>
                </a:lnTo>
                <a:close/>
                <a:moveTo>
                  <a:pt x="26030" y="27070"/>
                </a:moveTo>
                <a:lnTo>
                  <a:pt x="26860" y="27410"/>
                </a:lnTo>
                <a:lnTo>
                  <a:pt x="27000" y="28400"/>
                </a:lnTo>
                <a:lnTo>
                  <a:pt x="27080" y="28620"/>
                </a:lnTo>
                <a:lnTo>
                  <a:pt x="27500" y="29490"/>
                </a:lnTo>
                <a:lnTo>
                  <a:pt x="27550" y="29540"/>
                </a:lnTo>
                <a:lnTo>
                  <a:pt x="27620" y="29580"/>
                </a:lnTo>
                <a:lnTo>
                  <a:pt x="27750" y="29630"/>
                </a:lnTo>
                <a:lnTo>
                  <a:pt x="27760" y="29690"/>
                </a:lnTo>
                <a:lnTo>
                  <a:pt x="27720" y="29770"/>
                </a:lnTo>
                <a:lnTo>
                  <a:pt x="27570" y="29940"/>
                </a:lnTo>
                <a:lnTo>
                  <a:pt x="27520" y="29960"/>
                </a:lnTo>
                <a:lnTo>
                  <a:pt x="27480" y="29940"/>
                </a:lnTo>
                <a:lnTo>
                  <a:pt x="27430" y="29870"/>
                </a:lnTo>
                <a:lnTo>
                  <a:pt x="27370" y="29850"/>
                </a:lnTo>
                <a:lnTo>
                  <a:pt x="27310" y="29870"/>
                </a:lnTo>
                <a:lnTo>
                  <a:pt x="27230" y="29960"/>
                </a:lnTo>
                <a:lnTo>
                  <a:pt x="27170" y="30100"/>
                </a:lnTo>
                <a:lnTo>
                  <a:pt x="27120" y="30370"/>
                </a:lnTo>
                <a:lnTo>
                  <a:pt x="27070" y="30510"/>
                </a:lnTo>
                <a:lnTo>
                  <a:pt x="27020" y="30640"/>
                </a:lnTo>
                <a:lnTo>
                  <a:pt x="26970" y="30730"/>
                </a:lnTo>
                <a:lnTo>
                  <a:pt x="26790" y="30940"/>
                </a:lnTo>
                <a:lnTo>
                  <a:pt x="26440" y="31120"/>
                </a:lnTo>
                <a:lnTo>
                  <a:pt x="26420" y="31050"/>
                </a:lnTo>
                <a:lnTo>
                  <a:pt x="26390" y="30840"/>
                </a:lnTo>
                <a:lnTo>
                  <a:pt x="26110" y="30420"/>
                </a:lnTo>
                <a:lnTo>
                  <a:pt x="25880" y="30290"/>
                </a:lnTo>
                <a:lnTo>
                  <a:pt x="25780" y="30090"/>
                </a:lnTo>
                <a:lnTo>
                  <a:pt x="24510" y="28330"/>
                </a:lnTo>
                <a:lnTo>
                  <a:pt x="26030" y="2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euchâtel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22340" y="21790"/>
                </a:moveTo>
                <a:lnTo>
                  <a:pt x="22580" y="21880"/>
                </a:lnTo>
                <a:lnTo>
                  <a:pt x="23000" y="22110"/>
                </a:lnTo>
                <a:lnTo>
                  <a:pt x="23220" y="22410"/>
                </a:lnTo>
                <a:lnTo>
                  <a:pt x="23340" y="22680"/>
                </a:lnTo>
                <a:lnTo>
                  <a:pt x="23390" y="22830"/>
                </a:lnTo>
                <a:lnTo>
                  <a:pt x="23410" y="22950"/>
                </a:lnTo>
                <a:lnTo>
                  <a:pt x="23390" y="23150"/>
                </a:lnTo>
                <a:lnTo>
                  <a:pt x="23310" y="23520"/>
                </a:lnTo>
                <a:lnTo>
                  <a:pt x="23290" y="23570"/>
                </a:lnTo>
                <a:lnTo>
                  <a:pt x="23270" y="23610"/>
                </a:lnTo>
                <a:lnTo>
                  <a:pt x="23190" y="23690"/>
                </a:lnTo>
                <a:lnTo>
                  <a:pt x="23170" y="23720"/>
                </a:lnTo>
                <a:lnTo>
                  <a:pt x="23120" y="23930"/>
                </a:lnTo>
                <a:lnTo>
                  <a:pt x="23130" y="24110"/>
                </a:lnTo>
                <a:lnTo>
                  <a:pt x="23180" y="24110"/>
                </a:lnTo>
                <a:lnTo>
                  <a:pt x="26250" y="23150"/>
                </a:lnTo>
                <a:lnTo>
                  <a:pt x="26390" y="23120"/>
                </a:lnTo>
                <a:lnTo>
                  <a:pt x="26410" y="23520"/>
                </a:lnTo>
                <a:lnTo>
                  <a:pt x="26680" y="23600"/>
                </a:lnTo>
                <a:lnTo>
                  <a:pt x="27270" y="23930"/>
                </a:lnTo>
                <a:lnTo>
                  <a:pt x="27430" y="24060"/>
                </a:lnTo>
                <a:lnTo>
                  <a:pt x="27500" y="24190"/>
                </a:lnTo>
                <a:lnTo>
                  <a:pt x="27500" y="24240"/>
                </a:lnTo>
                <a:lnTo>
                  <a:pt x="27470" y="24270"/>
                </a:lnTo>
                <a:lnTo>
                  <a:pt x="27420" y="24310"/>
                </a:lnTo>
                <a:lnTo>
                  <a:pt x="27390" y="24330"/>
                </a:lnTo>
                <a:lnTo>
                  <a:pt x="27370" y="24370"/>
                </a:lnTo>
                <a:lnTo>
                  <a:pt x="27380" y="24410"/>
                </a:lnTo>
                <a:lnTo>
                  <a:pt x="27390" y="24460"/>
                </a:lnTo>
                <a:lnTo>
                  <a:pt x="27410" y="24510"/>
                </a:lnTo>
                <a:lnTo>
                  <a:pt x="27430" y="24590"/>
                </a:lnTo>
                <a:lnTo>
                  <a:pt x="27460" y="24820"/>
                </a:lnTo>
                <a:lnTo>
                  <a:pt x="27470" y="24890"/>
                </a:lnTo>
                <a:lnTo>
                  <a:pt x="27470" y="24980"/>
                </a:lnTo>
                <a:lnTo>
                  <a:pt x="27460" y="25030"/>
                </a:lnTo>
                <a:lnTo>
                  <a:pt x="27440" y="25090"/>
                </a:lnTo>
                <a:lnTo>
                  <a:pt x="27410" y="25150"/>
                </a:lnTo>
                <a:lnTo>
                  <a:pt x="27350" y="25180"/>
                </a:lnTo>
                <a:lnTo>
                  <a:pt x="27280" y="25210"/>
                </a:lnTo>
                <a:lnTo>
                  <a:pt x="27220" y="25250"/>
                </a:lnTo>
                <a:lnTo>
                  <a:pt x="27090" y="25370"/>
                </a:lnTo>
                <a:lnTo>
                  <a:pt x="27010" y="25420"/>
                </a:lnTo>
                <a:lnTo>
                  <a:pt x="26560" y="25610"/>
                </a:lnTo>
                <a:lnTo>
                  <a:pt x="26490" y="25700"/>
                </a:lnTo>
                <a:lnTo>
                  <a:pt x="26420" y="25840"/>
                </a:lnTo>
                <a:lnTo>
                  <a:pt x="26320" y="26330"/>
                </a:lnTo>
                <a:lnTo>
                  <a:pt x="26220" y="26540"/>
                </a:lnTo>
                <a:lnTo>
                  <a:pt x="26030" y="27070"/>
                </a:lnTo>
                <a:lnTo>
                  <a:pt x="24510" y="28330"/>
                </a:lnTo>
                <a:lnTo>
                  <a:pt x="23740" y="28970"/>
                </a:lnTo>
                <a:lnTo>
                  <a:pt x="23090" y="29510"/>
                </a:lnTo>
                <a:lnTo>
                  <a:pt x="20890" y="31330"/>
                </a:lnTo>
                <a:lnTo>
                  <a:pt x="20560" y="30590"/>
                </a:lnTo>
                <a:lnTo>
                  <a:pt x="20520" y="30470"/>
                </a:lnTo>
                <a:lnTo>
                  <a:pt x="20480" y="30280"/>
                </a:lnTo>
                <a:lnTo>
                  <a:pt x="20500" y="30000"/>
                </a:lnTo>
                <a:lnTo>
                  <a:pt x="20480" y="29830"/>
                </a:lnTo>
                <a:lnTo>
                  <a:pt x="20420" y="29680"/>
                </a:lnTo>
                <a:lnTo>
                  <a:pt x="20260" y="29550"/>
                </a:lnTo>
                <a:lnTo>
                  <a:pt x="20150" y="29390"/>
                </a:lnTo>
                <a:lnTo>
                  <a:pt x="20090" y="29220"/>
                </a:lnTo>
                <a:lnTo>
                  <a:pt x="20140" y="28930"/>
                </a:lnTo>
                <a:lnTo>
                  <a:pt x="20070" y="28570"/>
                </a:lnTo>
                <a:lnTo>
                  <a:pt x="18890" y="29290"/>
                </a:lnTo>
                <a:lnTo>
                  <a:pt x="18350" y="29740"/>
                </a:lnTo>
                <a:lnTo>
                  <a:pt x="18040" y="29940"/>
                </a:lnTo>
                <a:lnTo>
                  <a:pt x="17430" y="30150"/>
                </a:lnTo>
                <a:lnTo>
                  <a:pt x="16450" y="30670"/>
                </a:lnTo>
                <a:lnTo>
                  <a:pt x="16170" y="30890"/>
                </a:lnTo>
                <a:lnTo>
                  <a:pt x="15970" y="31000"/>
                </a:lnTo>
                <a:lnTo>
                  <a:pt x="15790" y="31030"/>
                </a:lnTo>
                <a:lnTo>
                  <a:pt x="14760" y="31080"/>
                </a:lnTo>
                <a:lnTo>
                  <a:pt x="14380" y="31150"/>
                </a:lnTo>
                <a:lnTo>
                  <a:pt x="14460" y="30960"/>
                </a:lnTo>
                <a:lnTo>
                  <a:pt x="14490" y="30560"/>
                </a:lnTo>
                <a:lnTo>
                  <a:pt x="14430" y="30230"/>
                </a:lnTo>
                <a:lnTo>
                  <a:pt x="14160" y="29720"/>
                </a:lnTo>
                <a:lnTo>
                  <a:pt x="14070" y="29450"/>
                </a:lnTo>
                <a:lnTo>
                  <a:pt x="14370" y="28410"/>
                </a:lnTo>
                <a:lnTo>
                  <a:pt x="15350" y="27850"/>
                </a:lnTo>
                <a:lnTo>
                  <a:pt x="17520" y="27160"/>
                </a:lnTo>
                <a:lnTo>
                  <a:pt x="18860" y="26140"/>
                </a:lnTo>
                <a:lnTo>
                  <a:pt x="19320" y="25470"/>
                </a:lnTo>
                <a:lnTo>
                  <a:pt x="19080" y="24920"/>
                </a:lnTo>
                <a:lnTo>
                  <a:pt x="19350" y="24450"/>
                </a:lnTo>
                <a:lnTo>
                  <a:pt x="19540" y="24260"/>
                </a:lnTo>
                <a:lnTo>
                  <a:pt x="20050" y="24080"/>
                </a:lnTo>
                <a:lnTo>
                  <a:pt x="20120" y="23890"/>
                </a:lnTo>
                <a:lnTo>
                  <a:pt x="20200" y="23840"/>
                </a:lnTo>
                <a:lnTo>
                  <a:pt x="20490" y="23690"/>
                </a:lnTo>
                <a:lnTo>
                  <a:pt x="20460" y="23190"/>
                </a:lnTo>
                <a:lnTo>
                  <a:pt x="21070" y="22970"/>
                </a:lnTo>
                <a:lnTo>
                  <a:pt x="22340" y="2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Ber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6780" y="16570"/>
                </a:moveTo>
                <a:lnTo>
                  <a:pt x="36930" y="16610"/>
                </a:lnTo>
                <a:lnTo>
                  <a:pt x="36980" y="16670"/>
                </a:lnTo>
                <a:lnTo>
                  <a:pt x="37040" y="16760"/>
                </a:lnTo>
                <a:lnTo>
                  <a:pt x="37070" y="16880"/>
                </a:lnTo>
                <a:lnTo>
                  <a:pt x="37090" y="17010"/>
                </a:lnTo>
                <a:lnTo>
                  <a:pt x="37070" y="17160"/>
                </a:lnTo>
                <a:lnTo>
                  <a:pt x="37040" y="17250"/>
                </a:lnTo>
                <a:lnTo>
                  <a:pt x="36870" y="17260"/>
                </a:lnTo>
                <a:lnTo>
                  <a:pt x="36490" y="17220"/>
                </a:lnTo>
                <a:lnTo>
                  <a:pt x="36420" y="17170"/>
                </a:lnTo>
                <a:lnTo>
                  <a:pt x="36400" y="17070"/>
                </a:lnTo>
                <a:lnTo>
                  <a:pt x="36450" y="16880"/>
                </a:lnTo>
                <a:lnTo>
                  <a:pt x="36780" y="16570"/>
                </a:lnTo>
                <a:close/>
                <a:moveTo>
                  <a:pt x="54000" y="36910"/>
                </a:moveTo>
                <a:lnTo>
                  <a:pt x="53790" y="36940"/>
                </a:lnTo>
                <a:lnTo>
                  <a:pt x="53400" y="37420"/>
                </a:lnTo>
                <a:lnTo>
                  <a:pt x="53280" y="37670"/>
                </a:lnTo>
                <a:lnTo>
                  <a:pt x="53200" y="37900"/>
                </a:lnTo>
                <a:lnTo>
                  <a:pt x="53080" y="38360"/>
                </a:lnTo>
                <a:lnTo>
                  <a:pt x="52980" y="39000"/>
                </a:lnTo>
                <a:lnTo>
                  <a:pt x="52890" y="39170"/>
                </a:lnTo>
                <a:lnTo>
                  <a:pt x="52790" y="39320"/>
                </a:lnTo>
                <a:lnTo>
                  <a:pt x="52580" y="39530"/>
                </a:lnTo>
                <a:lnTo>
                  <a:pt x="52260" y="39730"/>
                </a:lnTo>
                <a:lnTo>
                  <a:pt x="52050" y="39920"/>
                </a:lnTo>
                <a:lnTo>
                  <a:pt x="51120" y="40440"/>
                </a:lnTo>
                <a:lnTo>
                  <a:pt x="50640" y="40610"/>
                </a:lnTo>
                <a:lnTo>
                  <a:pt x="49590" y="40830"/>
                </a:lnTo>
                <a:lnTo>
                  <a:pt x="49470" y="40830"/>
                </a:lnTo>
                <a:lnTo>
                  <a:pt x="49370" y="40800"/>
                </a:lnTo>
                <a:lnTo>
                  <a:pt x="49300" y="40750"/>
                </a:lnTo>
                <a:lnTo>
                  <a:pt x="49280" y="40660"/>
                </a:lnTo>
                <a:lnTo>
                  <a:pt x="49280" y="40580"/>
                </a:lnTo>
                <a:lnTo>
                  <a:pt x="49280" y="40530"/>
                </a:lnTo>
                <a:lnTo>
                  <a:pt x="49250" y="40510"/>
                </a:lnTo>
                <a:lnTo>
                  <a:pt x="48710" y="40450"/>
                </a:lnTo>
                <a:lnTo>
                  <a:pt x="48230" y="40240"/>
                </a:lnTo>
                <a:lnTo>
                  <a:pt x="48050" y="40090"/>
                </a:lnTo>
                <a:lnTo>
                  <a:pt x="46330" y="39760"/>
                </a:lnTo>
                <a:lnTo>
                  <a:pt x="45820" y="39790"/>
                </a:lnTo>
                <a:lnTo>
                  <a:pt x="45160" y="40190"/>
                </a:lnTo>
                <a:lnTo>
                  <a:pt x="45090" y="40260"/>
                </a:lnTo>
                <a:lnTo>
                  <a:pt x="45050" y="40300"/>
                </a:lnTo>
                <a:lnTo>
                  <a:pt x="45050" y="40340"/>
                </a:lnTo>
                <a:lnTo>
                  <a:pt x="45080" y="40400"/>
                </a:lnTo>
                <a:lnTo>
                  <a:pt x="45130" y="40490"/>
                </a:lnTo>
                <a:lnTo>
                  <a:pt x="45180" y="40590"/>
                </a:lnTo>
                <a:lnTo>
                  <a:pt x="45210" y="40680"/>
                </a:lnTo>
                <a:lnTo>
                  <a:pt x="45210" y="40780"/>
                </a:lnTo>
                <a:lnTo>
                  <a:pt x="45130" y="40920"/>
                </a:lnTo>
                <a:lnTo>
                  <a:pt x="45070" y="41010"/>
                </a:lnTo>
                <a:lnTo>
                  <a:pt x="44520" y="41370"/>
                </a:lnTo>
                <a:lnTo>
                  <a:pt x="43780" y="41890"/>
                </a:lnTo>
                <a:lnTo>
                  <a:pt x="43350" y="42060"/>
                </a:lnTo>
                <a:lnTo>
                  <a:pt x="43170" y="42090"/>
                </a:lnTo>
                <a:lnTo>
                  <a:pt x="42860" y="42090"/>
                </a:lnTo>
                <a:lnTo>
                  <a:pt x="42630" y="42020"/>
                </a:lnTo>
                <a:lnTo>
                  <a:pt x="40180" y="43800"/>
                </a:lnTo>
                <a:lnTo>
                  <a:pt x="39940" y="43830"/>
                </a:lnTo>
                <a:lnTo>
                  <a:pt x="38610" y="43180"/>
                </a:lnTo>
                <a:lnTo>
                  <a:pt x="38190" y="43130"/>
                </a:lnTo>
                <a:lnTo>
                  <a:pt x="38090" y="43180"/>
                </a:lnTo>
                <a:lnTo>
                  <a:pt x="38030" y="43230"/>
                </a:lnTo>
                <a:lnTo>
                  <a:pt x="38000" y="43320"/>
                </a:lnTo>
                <a:lnTo>
                  <a:pt x="37970" y="43430"/>
                </a:lnTo>
                <a:lnTo>
                  <a:pt x="37930" y="43490"/>
                </a:lnTo>
                <a:lnTo>
                  <a:pt x="37710" y="43660"/>
                </a:lnTo>
                <a:lnTo>
                  <a:pt x="37650" y="43730"/>
                </a:lnTo>
                <a:lnTo>
                  <a:pt x="36970" y="43940"/>
                </a:lnTo>
                <a:lnTo>
                  <a:pt x="36510" y="44230"/>
                </a:lnTo>
                <a:lnTo>
                  <a:pt x="36620" y="44390"/>
                </a:lnTo>
                <a:lnTo>
                  <a:pt x="36890" y="44530"/>
                </a:lnTo>
                <a:lnTo>
                  <a:pt x="36590" y="44800"/>
                </a:lnTo>
                <a:lnTo>
                  <a:pt x="35870" y="45100"/>
                </a:lnTo>
                <a:lnTo>
                  <a:pt x="35700" y="45150"/>
                </a:lnTo>
                <a:lnTo>
                  <a:pt x="35570" y="45150"/>
                </a:lnTo>
                <a:lnTo>
                  <a:pt x="35450" y="45120"/>
                </a:lnTo>
                <a:lnTo>
                  <a:pt x="35400" y="45090"/>
                </a:lnTo>
                <a:lnTo>
                  <a:pt x="34920" y="44950"/>
                </a:lnTo>
                <a:lnTo>
                  <a:pt x="34040" y="44960"/>
                </a:lnTo>
                <a:lnTo>
                  <a:pt x="33750" y="45020"/>
                </a:lnTo>
                <a:lnTo>
                  <a:pt x="33700" y="45050"/>
                </a:lnTo>
                <a:lnTo>
                  <a:pt x="33660" y="45090"/>
                </a:lnTo>
                <a:lnTo>
                  <a:pt x="33470" y="45320"/>
                </a:lnTo>
                <a:lnTo>
                  <a:pt x="33010" y="45640"/>
                </a:lnTo>
                <a:lnTo>
                  <a:pt x="32250" y="45900"/>
                </a:lnTo>
                <a:lnTo>
                  <a:pt x="32130" y="45840"/>
                </a:lnTo>
                <a:lnTo>
                  <a:pt x="32010" y="45800"/>
                </a:lnTo>
                <a:lnTo>
                  <a:pt x="31980" y="45730"/>
                </a:lnTo>
                <a:lnTo>
                  <a:pt x="31990" y="45640"/>
                </a:lnTo>
                <a:lnTo>
                  <a:pt x="32010" y="45490"/>
                </a:lnTo>
                <a:lnTo>
                  <a:pt x="31990" y="45290"/>
                </a:lnTo>
                <a:lnTo>
                  <a:pt x="31940" y="45220"/>
                </a:lnTo>
                <a:lnTo>
                  <a:pt x="31820" y="45220"/>
                </a:lnTo>
                <a:lnTo>
                  <a:pt x="31160" y="45450"/>
                </a:lnTo>
                <a:lnTo>
                  <a:pt x="31100" y="45490"/>
                </a:lnTo>
                <a:lnTo>
                  <a:pt x="31070" y="45530"/>
                </a:lnTo>
                <a:lnTo>
                  <a:pt x="31060" y="45610"/>
                </a:lnTo>
                <a:lnTo>
                  <a:pt x="31050" y="45720"/>
                </a:lnTo>
                <a:lnTo>
                  <a:pt x="30900" y="45980"/>
                </a:lnTo>
                <a:lnTo>
                  <a:pt x="30200" y="46400"/>
                </a:lnTo>
                <a:lnTo>
                  <a:pt x="30170" y="45810"/>
                </a:lnTo>
                <a:lnTo>
                  <a:pt x="30210" y="45700"/>
                </a:lnTo>
                <a:lnTo>
                  <a:pt x="30310" y="45540"/>
                </a:lnTo>
                <a:lnTo>
                  <a:pt x="30300" y="45440"/>
                </a:lnTo>
                <a:lnTo>
                  <a:pt x="30250" y="45360"/>
                </a:lnTo>
                <a:lnTo>
                  <a:pt x="30130" y="45300"/>
                </a:lnTo>
                <a:lnTo>
                  <a:pt x="29840" y="45000"/>
                </a:lnTo>
                <a:lnTo>
                  <a:pt x="29640" y="44840"/>
                </a:lnTo>
                <a:lnTo>
                  <a:pt x="29870" y="44120"/>
                </a:lnTo>
                <a:lnTo>
                  <a:pt x="29870" y="43970"/>
                </a:lnTo>
                <a:lnTo>
                  <a:pt x="29830" y="43740"/>
                </a:lnTo>
                <a:lnTo>
                  <a:pt x="29760" y="43560"/>
                </a:lnTo>
                <a:lnTo>
                  <a:pt x="29700" y="43310"/>
                </a:lnTo>
                <a:lnTo>
                  <a:pt x="29760" y="43210"/>
                </a:lnTo>
                <a:lnTo>
                  <a:pt x="30090" y="43010"/>
                </a:lnTo>
                <a:lnTo>
                  <a:pt x="30270" y="42760"/>
                </a:lnTo>
                <a:lnTo>
                  <a:pt x="30340" y="42560"/>
                </a:lnTo>
                <a:lnTo>
                  <a:pt x="30350" y="42380"/>
                </a:lnTo>
                <a:lnTo>
                  <a:pt x="30310" y="41990"/>
                </a:lnTo>
                <a:lnTo>
                  <a:pt x="30320" y="41880"/>
                </a:lnTo>
                <a:lnTo>
                  <a:pt x="30380" y="41760"/>
                </a:lnTo>
                <a:lnTo>
                  <a:pt x="30480" y="41620"/>
                </a:lnTo>
                <a:lnTo>
                  <a:pt x="30630" y="41330"/>
                </a:lnTo>
                <a:lnTo>
                  <a:pt x="30700" y="41100"/>
                </a:lnTo>
                <a:lnTo>
                  <a:pt x="30720" y="40860"/>
                </a:lnTo>
                <a:lnTo>
                  <a:pt x="30720" y="40670"/>
                </a:lnTo>
                <a:lnTo>
                  <a:pt x="30730" y="40460"/>
                </a:lnTo>
                <a:lnTo>
                  <a:pt x="30720" y="40340"/>
                </a:lnTo>
                <a:lnTo>
                  <a:pt x="30690" y="40250"/>
                </a:lnTo>
                <a:lnTo>
                  <a:pt x="30630" y="40160"/>
                </a:lnTo>
                <a:lnTo>
                  <a:pt x="30580" y="40080"/>
                </a:lnTo>
                <a:lnTo>
                  <a:pt x="30490" y="39830"/>
                </a:lnTo>
                <a:lnTo>
                  <a:pt x="31310" y="39100"/>
                </a:lnTo>
                <a:lnTo>
                  <a:pt x="31660" y="39070"/>
                </a:lnTo>
                <a:lnTo>
                  <a:pt x="31860" y="39060"/>
                </a:lnTo>
                <a:lnTo>
                  <a:pt x="31940" y="39030"/>
                </a:lnTo>
                <a:lnTo>
                  <a:pt x="32030" y="38900"/>
                </a:lnTo>
                <a:lnTo>
                  <a:pt x="32080" y="38650"/>
                </a:lnTo>
                <a:lnTo>
                  <a:pt x="32120" y="38240"/>
                </a:lnTo>
                <a:lnTo>
                  <a:pt x="32050" y="37380"/>
                </a:lnTo>
                <a:lnTo>
                  <a:pt x="32270" y="37120"/>
                </a:lnTo>
                <a:lnTo>
                  <a:pt x="32360" y="37060"/>
                </a:lnTo>
                <a:lnTo>
                  <a:pt x="32650" y="37120"/>
                </a:lnTo>
                <a:lnTo>
                  <a:pt x="32820" y="37190"/>
                </a:lnTo>
                <a:lnTo>
                  <a:pt x="32970" y="37200"/>
                </a:lnTo>
                <a:lnTo>
                  <a:pt x="33150" y="37010"/>
                </a:lnTo>
                <a:lnTo>
                  <a:pt x="33220" y="36910"/>
                </a:lnTo>
                <a:lnTo>
                  <a:pt x="33180" y="36800"/>
                </a:lnTo>
                <a:lnTo>
                  <a:pt x="33260" y="36070"/>
                </a:lnTo>
                <a:lnTo>
                  <a:pt x="33320" y="35870"/>
                </a:lnTo>
                <a:lnTo>
                  <a:pt x="33280" y="35820"/>
                </a:lnTo>
                <a:lnTo>
                  <a:pt x="33200" y="35760"/>
                </a:lnTo>
                <a:lnTo>
                  <a:pt x="33120" y="35720"/>
                </a:lnTo>
                <a:lnTo>
                  <a:pt x="33070" y="35680"/>
                </a:lnTo>
                <a:lnTo>
                  <a:pt x="33020" y="35620"/>
                </a:lnTo>
                <a:lnTo>
                  <a:pt x="32960" y="35570"/>
                </a:lnTo>
                <a:lnTo>
                  <a:pt x="32900" y="35550"/>
                </a:lnTo>
                <a:lnTo>
                  <a:pt x="32810" y="35560"/>
                </a:lnTo>
                <a:lnTo>
                  <a:pt x="32740" y="35540"/>
                </a:lnTo>
                <a:lnTo>
                  <a:pt x="32680" y="35480"/>
                </a:lnTo>
                <a:lnTo>
                  <a:pt x="32590" y="35330"/>
                </a:lnTo>
                <a:lnTo>
                  <a:pt x="32420" y="35190"/>
                </a:lnTo>
                <a:lnTo>
                  <a:pt x="32320" y="35130"/>
                </a:lnTo>
                <a:lnTo>
                  <a:pt x="31970" y="35000"/>
                </a:lnTo>
                <a:lnTo>
                  <a:pt x="31910" y="34940"/>
                </a:lnTo>
                <a:lnTo>
                  <a:pt x="31860" y="34840"/>
                </a:lnTo>
                <a:lnTo>
                  <a:pt x="31780" y="34620"/>
                </a:lnTo>
                <a:lnTo>
                  <a:pt x="31740" y="34190"/>
                </a:lnTo>
                <a:lnTo>
                  <a:pt x="31750" y="33420"/>
                </a:lnTo>
                <a:lnTo>
                  <a:pt x="31800" y="32950"/>
                </a:lnTo>
                <a:lnTo>
                  <a:pt x="32030" y="31980"/>
                </a:lnTo>
                <a:lnTo>
                  <a:pt x="32040" y="31550"/>
                </a:lnTo>
                <a:lnTo>
                  <a:pt x="31990" y="31240"/>
                </a:lnTo>
                <a:lnTo>
                  <a:pt x="31930" y="31110"/>
                </a:lnTo>
                <a:lnTo>
                  <a:pt x="31950" y="31020"/>
                </a:lnTo>
                <a:lnTo>
                  <a:pt x="32100" y="30890"/>
                </a:lnTo>
                <a:lnTo>
                  <a:pt x="32220" y="30920"/>
                </a:lnTo>
                <a:lnTo>
                  <a:pt x="32250" y="30940"/>
                </a:lnTo>
                <a:lnTo>
                  <a:pt x="32240" y="31020"/>
                </a:lnTo>
                <a:lnTo>
                  <a:pt x="32270" y="31060"/>
                </a:lnTo>
                <a:lnTo>
                  <a:pt x="32340" y="31100"/>
                </a:lnTo>
                <a:lnTo>
                  <a:pt x="32470" y="31100"/>
                </a:lnTo>
                <a:lnTo>
                  <a:pt x="32580" y="31040"/>
                </a:lnTo>
                <a:lnTo>
                  <a:pt x="32770" y="30880"/>
                </a:lnTo>
                <a:lnTo>
                  <a:pt x="32870" y="30640"/>
                </a:lnTo>
                <a:lnTo>
                  <a:pt x="32770" y="29980"/>
                </a:lnTo>
                <a:lnTo>
                  <a:pt x="31160" y="29830"/>
                </a:lnTo>
                <a:lnTo>
                  <a:pt x="30130" y="29530"/>
                </a:lnTo>
                <a:lnTo>
                  <a:pt x="29920" y="29570"/>
                </a:lnTo>
                <a:lnTo>
                  <a:pt x="29820" y="29570"/>
                </a:lnTo>
                <a:lnTo>
                  <a:pt x="29750" y="29540"/>
                </a:lnTo>
                <a:lnTo>
                  <a:pt x="29740" y="29460"/>
                </a:lnTo>
                <a:lnTo>
                  <a:pt x="29880" y="29160"/>
                </a:lnTo>
                <a:lnTo>
                  <a:pt x="29940" y="28990"/>
                </a:lnTo>
                <a:lnTo>
                  <a:pt x="29960" y="28840"/>
                </a:lnTo>
                <a:lnTo>
                  <a:pt x="29910" y="28530"/>
                </a:lnTo>
                <a:lnTo>
                  <a:pt x="29900" y="28340"/>
                </a:lnTo>
                <a:lnTo>
                  <a:pt x="29870" y="28210"/>
                </a:lnTo>
                <a:lnTo>
                  <a:pt x="29830" y="28100"/>
                </a:lnTo>
                <a:lnTo>
                  <a:pt x="29710" y="27910"/>
                </a:lnTo>
                <a:lnTo>
                  <a:pt x="29710" y="27830"/>
                </a:lnTo>
                <a:lnTo>
                  <a:pt x="29750" y="27780"/>
                </a:lnTo>
                <a:lnTo>
                  <a:pt x="30010" y="27650"/>
                </a:lnTo>
                <a:lnTo>
                  <a:pt x="30120" y="27560"/>
                </a:lnTo>
                <a:lnTo>
                  <a:pt x="30330" y="27300"/>
                </a:lnTo>
                <a:lnTo>
                  <a:pt x="30370" y="27190"/>
                </a:lnTo>
                <a:lnTo>
                  <a:pt x="30240" y="27000"/>
                </a:lnTo>
                <a:lnTo>
                  <a:pt x="30220" y="26830"/>
                </a:lnTo>
                <a:lnTo>
                  <a:pt x="30210" y="26800"/>
                </a:lnTo>
                <a:lnTo>
                  <a:pt x="30200" y="26760"/>
                </a:lnTo>
                <a:lnTo>
                  <a:pt x="30140" y="26690"/>
                </a:lnTo>
                <a:lnTo>
                  <a:pt x="29950" y="26640"/>
                </a:lnTo>
                <a:lnTo>
                  <a:pt x="29490" y="26840"/>
                </a:lnTo>
                <a:lnTo>
                  <a:pt x="28480" y="27250"/>
                </a:lnTo>
                <a:lnTo>
                  <a:pt x="26860" y="27410"/>
                </a:lnTo>
                <a:lnTo>
                  <a:pt x="26030" y="27070"/>
                </a:lnTo>
                <a:lnTo>
                  <a:pt x="26220" y="26540"/>
                </a:lnTo>
                <a:lnTo>
                  <a:pt x="26320" y="26330"/>
                </a:lnTo>
                <a:lnTo>
                  <a:pt x="26420" y="25840"/>
                </a:lnTo>
                <a:lnTo>
                  <a:pt x="26490" y="25700"/>
                </a:lnTo>
                <a:lnTo>
                  <a:pt x="26560" y="25610"/>
                </a:lnTo>
                <a:lnTo>
                  <a:pt x="27010" y="25420"/>
                </a:lnTo>
                <a:lnTo>
                  <a:pt x="27090" y="25370"/>
                </a:lnTo>
                <a:lnTo>
                  <a:pt x="27220" y="25250"/>
                </a:lnTo>
                <a:lnTo>
                  <a:pt x="27280" y="25210"/>
                </a:lnTo>
                <a:lnTo>
                  <a:pt x="27350" y="25180"/>
                </a:lnTo>
                <a:lnTo>
                  <a:pt x="27410" y="25150"/>
                </a:lnTo>
                <a:lnTo>
                  <a:pt x="27440" y="25090"/>
                </a:lnTo>
                <a:lnTo>
                  <a:pt x="27460" y="25030"/>
                </a:lnTo>
                <a:lnTo>
                  <a:pt x="27470" y="24980"/>
                </a:lnTo>
                <a:lnTo>
                  <a:pt x="27470" y="24890"/>
                </a:lnTo>
                <a:lnTo>
                  <a:pt x="27460" y="24820"/>
                </a:lnTo>
                <a:lnTo>
                  <a:pt x="27430" y="24590"/>
                </a:lnTo>
                <a:lnTo>
                  <a:pt x="27410" y="24510"/>
                </a:lnTo>
                <a:lnTo>
                  <a:pt x="27390" y="24460"/>
                </a:lnTo>
                <a:lnTo>
                  <a:pt x="27380" y="24410"/>
                </a:lnTo>
                <a:lnTo>
                  <a:pt x="27370" y="24370"/>
                </a:lnTo>
                <a:lnTo>
                  <a:pt x="27390" y="24330"/>
                </a:lnTo>
                <a:lnTo>
                  <a:pt x="27420" y="24310"/>
                </a:lnTo>
                <a:lnTo>
                  <a:pt x="27470" y="24270"/>
                </a:lnTo>
                <a:lnTo>
                  <a:pt x="27500" y="24240"/>
                </a:lnTo>
                <a:lnTo>
                  <a:pt x="27500" y="24190"/>
                </a:lnTo>
                <a:lnTo>
                  <a:pt x="27430" y="24060"/>
                </a:lnTo>
                <a:lnTo>
                  <a:pt x="27270" y="23930"/>
                </a:lnTo>
                <a:lnTo>
                  <a:pt x="26680" y="23600"/>
                </a:lnTo>
                <a:lnTo>
                  <a:pt x="26410" y="23520"/>
                </a:lnTo>
                <a:lnTo>
                  <a:pt x="26390" y="23120"/>
                </a:lnTo>
                <a:lnTo>
                  <a:pt x="26250" y="23150"/>
                </a:lnTo>
                <a:lnTo>
                  <a:pt x="23180" y="24110"/>
                </a:lnTo>
                <a:lnTo>
                  <a:pt x="23130" y="24110"/>
                </a:lnTo>
                <a:lnTo>
                  <a:pt x="23120" y="23930"/>
                </a:lnTo>
                <a:lnTo>
                  <a:pt x="23170" y="23720"/>
                </a:lnTo>
                <a:lnTo>
                  <a:pt x="23190" y="23690"/>
                </a:lnTo>
                <a:lnTo>
                  <a:pt x="23270" y="23610"/>
                </a:lnTo>
                <a:lnTo>
                  <a:pt x="23290" y="23570"/>
                </a:lnTo>
                <a:lnTo>
                  <a:pt x="23310" y="23520"/>
                </a:lnTo>
                <a:lnTo>
                  <a:pt x="23390" y="23150"/>
                </a:lnTo>
                <a:lnTo>
                  <a:pt x="23410" y="22950"/>
                </a:lnTo>
                <a:lnTo>
                  <a:pt x="23390" y="22830"/>
                </a:lnTo>
                <a:lnTo>
                  <a:pt x="23340" y="22680"/>
                </a:lnTo>
                <a:lnTo>
                  <a:pt x="23220" y="22410"/>
                </a:lnTo>
                <a:lnTo>
                  <a:pt x="23000" y="22110"/>
                </a:lnTo>
                <a:lnTo>
                  <a:pt x="22580" y="21880"/>
                </a:lnTo>
                <a:lnTo>
                  <a:pt x="23130" y="21920"/>
                </a:lnTo>
                <a:lnTo>
                  <a:pt x="23320" y="22080"/>
                </a:lnTo>
                <a:lnTo>
                  <a:pt x="23390" y="22150"/>
                </a:lnTo>
                <a:lnTo>
                  <a:pt x="23470" y="22200"/>
                </a:lnTo>
                <a:lnTo>
                  <a:pt x="23630" y="22160"/>
                </a:lnTo>
                <a:lnTo>
                  <a:pt x="23850" y="22020"/>
                </a:lnTo>
                <a:lnTo>
                  <a:pt x="24570" y="21460"/>
                </a:lnTo>
                <a:lnTo>
                  <a:pt x="24810" y="21330"/>
                </a:lnTo>
                <a:lnTo>
                  <a:pt x="25260" y="21350"/>
                </a:lnTo>
                <a:lnTo>
                  <a:pt x="25470" y="21310"/>
                </a:lnTo>
                <a:lnTo>
                  <a:pt x="25690" y="21090"/>
                </a:lnTo>
                <a:lnTo>
                  <a:pt x="25880" y="20950"/>
                </a:lnTo>
                <a:lnTo>
                  <a:pt x="26200" y="20780"/>
                </a:lnTo>
                <a:lnTo>
                  <a:pt x="26420" y="20570"/>
                </a:lnTo>
                <a:lnTo>
                  <a:pt x="26560" y="20370"/>
                </a:lnTo>
                <a:lnTo>
                  <a:pt x="26660" y="20180"/>
                </a:lnTo>
                <a:lnTo>
                  <a:pt x="26800" y="19960"/>
                </a:lnTo>
                <a:lnTo>
                  <a:pt x="26830" y="19890"/>
                </a:lnTo>
                <a:lnTo>
                  <a:pt x="26850" y="19840"/>
                </a:lnTo>
                <a:lnTo>
                  <a:pt x="26890" y="19670"/>
                </a:lnTo>
                <a:lnTo>
                  <a:pt x="26970" y="19590"/>
                </a:lnTo>
                <a:lnTo>
                  <a:pt x="27100" y="19570"/>
                </a:lnTo>
                <a:lnTo>
                  <a:pt x="27730" y="19620"/>
                </a:lnTo>
                <a:lnTo>
                  <a:pt x="28720" y="19440"/>
                </a:lnTo>
                <a:lnTo>
                  <a:pt x="28830" y="19330"/>
                </a:lnTo>
                <a:lnTo>
                  <a:pt x="28790" y="19210"/>
                </a:lnTo>
                <a:lnTo>
                  <a:pt x="28750" y="19000"/>
                </a:lnTo>
                <a:lnTo>
                  <a:pt x="28740" y="18900"/>
                </a:lnTo>
                <a:lnTo>
                  <a:pt x="28750" y="18840"/>
                </a:lnTo>
                <a:lnTo>
                  <a:pt x="28790" y="18750"/>
                </a:lnTo>
                <a:lnTo>
                  <a:pt x="28990" y="18600"/>
                </a:lnTo>
                <a:lnTo>
                  <a:pt x="29080" y="18510"/>
                </a:lnTo>
                <a:lnTo>
                  <a:pt x="29110" y="18400"/>
                </a:lnTo>
                <a:lnTo>
                  <a:pt x="29080" y="18270"/>
                </a:lnTo>
                <a:lnTo>
                  <a:pt x="29130" y="17960"/>
                </a:lnTo>
                <a:lnTo>
                  <a:pt x="30830" y="18310"/>
                </a:lnTo>
                <a:lnTo>
                  <a:pt x="31210" y="18290"/>
                </a:lnTo>
                <a:lnTo>
                  <a:pt x="31520" y="18220"/>
                </a:lnTo>
                <a:lnTo>
                  <a:pt x="32040" y="18030"/>
                </a:lnTo>
                <a:lnTo>
                  <a:pt x="32270" y="17890"/>
                </a:lnTo>
                <a:lnTo>
                  <a:pt x="32420" y="17760"/>
                </a:lnTo>
                <a:lnTo>
                  <a:pt x="32510" y="17680"/>
                </a:lnTo>
                <a:lnTo>
                  <a:pt x="32600" y="17610"/>
                </a:lnTo>
                <a:lnTo>
                  <a:pt x="32760" y="17540"/>
                </a:lnTo>
                <a:lnTo>
                  <a:pt x="32880" y="17430"/>
                </a:lnTo>
                <a:lnTo>
                  <a:pt x="32950" y="17320"/>
                </a:lnTo>
                <a:lnTo>
                  <a:pt x="32990" y="17200"/>
                </a:lnTo>
                <a:lnTo>
                  <a:pt x="33040" y="17140"/>
                </a:lnTo>
                <a:lnTo>
                  <a:pt x="33100" y="17160"/>
                </a:lnTo>
                <a:lnTo>
                  <a:pt x="33170" y="17310"/>
                </a:lnTo>
                <a:lnTo>
                  <a:pt x="33210" y="17420"/>
                </a:lnTo>
                <a:lnTo>
                  <a:pt x="33410" y="17500"/>
                </a:lnTo>
                <a:lnTo>
                  <a:pt x="35610" y="17680"/>
                </a:lnTo>
                <a:lnTo>
                  <a:pt x="36810" y="17340"/>
                </a:lnTo>
                <a:lnTo>
                  <a:pt x="36660" y="17790"/>
                </a:lnTo>
                <a:lnTo>
                  <a:pt x="36540" y="17940"/>
                </a:lnTo>
                <a:lnTo>
                  <a:pt x="36350" y="18070"/>
                </a:lnTo>
                <a:lnTo>
                  <a:pt x="35700" y="18280"/>
                </a:lnTo>
                <a:lnTo>
                  <a:pt x="35550" y="18370"/>
                </a:lnTo>
                <a:lnTo>
                  <a:pt x="35380" y="18500"/>
                </a:lnTo>
                <a:lnTo>
                  <a:pt x="35150" y="18760"/>
                </a:lnTo>
                <a:lnTo>
                  <a:pt x="34970" y="18920"/>
                </a:lnTo>
                <a:lnTo>
                  <a:pt x="34520" y="19100"/>
                </a:lnTo>
                <a:lnTo>
                  <a:pt x="34090" y="19470"/>
                </a:lnTo>
                <a:lnTo>
                  <a:pt x="34140" y="19670"/>
                </a:lnTo>
                <a:lnTo>
                  <a:pt x="32630" y="20350"/>
                </a:lnTo>
                <a:lnTo>
                  <a:pt x="32580" y="20500"/>
                </a:lnTo>
                <a:lnTo>
                  <a:pt x="32680" y="20740"/>
                </a:lnTo>
                <a:lnTo>
                  <a:pt x="32760" y="20850"/>
                </a:lnTo>
                <a:lnTo>
                  <a:pt x="32810" y="21020"/>
                </a:lnTo>
                <a:lnTo>
                  <a:pt x="32870" y="21100"/>
                </a:lnTo>
                <a:lnTo>
                  <a:pt x="32970" y="21150"/>
                </a:lnTo>
                <a:lnTo>
                  <a:pt x="33190" y="21240"/>
                </a:lnTo>
                <a:lnTo>
                  <a:pt x="33290" y="21310"/>
                </a:lnTo>
                <a:lnTo>
                  <a:pt x="33340" y="21400"/>
                </a:lnTo>
                <a:lnTo>
                  <a:pt x="33480" y="21740"/>
                </a:lnTo>
                <a:lnTo>
                  <a:pt x="33490" y="21830"/>
                </a:lnTo>
                <a:lnTo>
                  <a:pt x="33480" y="21900"/>
                </a:lnTo>
                <a:lnTo>
                  <a:pt x="33470" y="21960"/>
                </a:lnTo>
                <a:lnTo>
                  <a:pt x="33520" y="21990"/>
                </a:lnTo>
                <a:lnTo>
                  <a:pt x="33640" y="22020"/>
                </a:lnTo>
                <a:lnTo>
                  <a:pt x="33850" y="21990"/>
                </a:lnTo>
                <a:lnTo>
                  <a:pt x="34010" y="21900"/>
                </a:lnTo>
                <a:lnTo>
                  <a:pt x="34170" y="21700"/>
                </a:lnTo>
                <a:lnTo>
                  <a:pt x="34350" y="21530"/>
                </a:lnTo>
                <a:lnTo>
                  <a:pt x="34460" y="21410"/>
                </a:lnTo>
                <a:lnTo>
                  <a:pt x="34630" y="21360"/>
                </a:lnTo>
                <a:lnTo>
                  <a:pt x="34780" y="21230"/>
                </a:lnTo>
                <a:lnTo>
                  <a:pt x="34880" y="21180"/>
                </a:lnTo>
                <a:lnTo>
                  <a:pt x="35190" y="21110"/>
                </a:lnTo>
                <a:lnTo>
                  <a:pt x="35240" y="21490"/>
                </a:lnTo>
                <a:lnTo>
                  <a:pt x="35270" y="21640"/>
                </a:lnTo>
                <a:lnTo>
                  <a:pt x="35340" y="21710"/>
                </a:lnTo>
                <a:lnTo>
                  <a:pt x="35430" y="21790"/>
                </a:lnTo>
                <a:lnTo>
                  <a:pt x="35500" y="21900"/>
                </a:lnTo>
                <a:lnTo>
                  <a:pt x="35430" y="22050"/>
                </a:lnTo>
                <a:lnTo>
                  <a:pt x="35210" y="22210"/>
                </a:lnTo>
                <a:lnTo>
                  <a:pt x="35070" y="22240"/>
                </a:lnTo>
                <a:lnTo>
                  <a:pt x="34950" y="22210"/>
                </a:lnTo>
                <a:lnTo>
                  <a:pt x="34850" y="22150"/>
                </a:lnTo>
                <a:lnTo>
                  <a:pt x="34780" y="22150"/>
                </a:lnTo>
                <a:lnTo>
                  <a:pt x="34560" y="22330"/>
                </a:lnTo>
                <a:lnTo>
                  <a:pt x="34440" y="22520"/>
                </a:lnTo>
                <a:lnTo>
                  <a:pt x="34400" y="22660"/>
                </a:lnTo>
                <a:lnTo>
                  <a:pt x="34440" y="22950"/>
                </a:lnTo>
                <a:lnTo>
                  <a:pt x="34420" y="23090"/>
                </a:lnTo>
                <a:lnTo>
                  <a:pt x="34270" y="23180"/>
                </a:lnTo>
                <a:lnTo>
                  <a:pt x="33910" y="23280"/>
                </a:lnTo>
                <a:lnTo>
                  <a:pt x="33820" y="23290"/>
                </a:lnTo>
                <a:lnTo>
                  <a:pt x="33610" y="23230"/>
                </a:lnTo>
                <a:lnTo>
                  <a:pt x="33480" y="23240"/>
                </a:lnTo>
                <a:lnTo>
                  <a:pt x="33260" y="23200"/>
                </a:lnTo>
                <a:lnTo>
                  <a:pt x="33190" y="23220"/>
                </a:lnTo>
                <a:lnTo>
                  <a:pt x="33160" y="23350"/>
                </a:lnTo>
                <a:lnTo>
                  <a:pt x="33180" y="23440"/>
                </a:lnTo>
                <a:lnTo>
                  <a:pt x="33240" y="23560"/>
                </a:lnTo>
                <a:lnTo>
                  <a:pt x="33310" y="23660"/>
                </a:lnTo>
                <a:lnTo>
                  <a:pt x="33430" y="23920"/>
                </a:lnTo>
                <a:lnTo>
                  <a:pt x="33540" y="24020"/>
                </a:lnTo>
                <a:lnTo>
                  <a:pt x="33620" y="24050"/>
                </a:lnTo>
                <a:lnTo>
                  <a:pt x="34190" y="23890"/>
                </a:lnTo>
                <a:lnTo>
                  <a:pt x="34360" y="23850"/>
                </a:lnTo>
                <a:lnTo>
                  <a:pt x="34410" y="23870"/>
                </a:lnTo>
                <a:lnTo>
                  <a:pt x="34420" y="24140"/>
                </a:lnTo>
                <a:lnTo>
                  <a:pt x="34600" y="24530"/>
                </a:lnTo>
                <a:lnTo>
                  <a:pt x="34970" y="24410"/>
                </a:lnTo>
                <a:lnTo>
                  <a:pt x="35100" y="24330"/>
                </a:lnTo>
                <a:lnTo>
                  <a:pt x="35170" y="24230"/>
                </a:lnTo>
                <a:lnTo>
                  <a:pt x="35180" y="24060"/>
                </a:lnTo>
                <a:lnTo>
                  <a:pt x="35150" y="23920"/>
                </a:lnTo>
                <a:lnTo>
                  <a:pt x="35050" y="23660"/>
                </a:lnTo>
                <a:lnTo>
                  <a:pt x="35050" y="23530"/>
                </a:lnTo>
                <a:lnTo>
                  <a:pt x="35120" y="23440"/>
                </a:lnTo>
                <a:lnTo>
                  <a:pt x="35650" y="23190"/>
                </a:lnTo>
                <a:lnTo>
                  <a:pt x="35940" y="22930"/>
                </a:lnTo>
                <a:lnTo>
                  <a:pt x="36470" y="22160"/>
                </a:lnTo>
                <a:lnTo>
                  <a:pt x="36760" y="21880"/>
                </a:lnTo>
                <a:lnTo>
                  <a:pt x="36980" y="21850"/>
                </a:lnTo>
                <a:lnTo>
                  <a:pt x="37520" y="22220"/>
                </a:lnTo>
                <a:lnTo>
                  <a:pt x="38450" y="22250"/>
                </a:lnTo>
                <a:lnTo>
                  <a:pt x="38570" y="22230"/>
                </a:lnTo>
                <a:lnTo>
                  <a:pt x="38780" y="22020"/>
                </a:lnTo>
                <a:lnTo>
                  <a:pt x="38910" y="21830"/>
                </a:lnTo>
                <a:lnTo>
                  <a:pt x="39090" y="21730"/>
                </a:lnTo>
                <a:lnTo>
                  <a:pt x="39160" y="21660"/>
                </a:lnTo>
                <a:lnTo>
                  <a:pt x="39210" y="21570"/>
                </a:lnTo>
                <a:lnTo>
                  <a:pt x="39240" y="21470"/>
                </a:lnTo>
                <a:lnTo>
                  <a:pt x="39210" y="21300"/>
                </a:lnTo>
                <a:lnTo>
                  <a:pt x="39110" y="21060"/>
                </a:lnTo>
                <a:lnTo>
                  <a:pt x="38820" y="20540"/>
                </a:lnTo>
                <a:lnTo>
                  <a:pt x="38500" y="20070"/>
                </a:lnTo>
                <a:lnTo>
                  <a:pt x="38130" y="19900"/>
                </a:lnTo>
                <a:lnTo>
                  <a:pt x="37750" y="19440"/>
                </a:lnTo>
                <a:lnTo>
                  <a:pt x="37740" y="19220"/>
                </a:lnTo>
                <a:lnTo>
                  <a:pt x="37670" y="19000"/>
                </a:lnTo>
                <a:lnTo>
                  <a:pt x="37650" y="18890"/>
                </a:lnTo>
                <a:lnTo>
                  <a:pt x="37360" y="18540"/>
                </a:lnTo>
                <a:lnTo>
                  <a:pt x="38710" y="18380"/>
                </a:lnTo>
                <a:lnTo>
                  <a:pt x="39430" y="18050"/>
                </a:lnTo>
                <a:lnTo>
                  <a:pt x="40120" y="18870"/>
                </a:lnTo>
                <a:lnTo>
                  <a:pt x="40350" y="19020"/>
                </a:lnTo>
                <a:lnTo>
                  <a:pt x="40910" y="19050"/>
                </a:lnTo>
                <a:lnTo>
                  <a:pt x="41300" y="18900"/>
                </a:lnTo>
                <a:lnTo>
                  <a:pt x="41490" y="18970"/>
                </a:lnTo>
                <a:lnTo>
                  <a:pt x="42190" y="18800"/>
                </a:lnTo>
                <a:lnTo>
                  <a:pt x="42240" y="19380"/>
                </a:lnTo>
                <a:lnTo>
                  <a:pt x="42250" y="19450"/>
                </a:lnTo>
                <a:lnTo>
                  <a:pt x="42520" y="19900"/>
                </a:lnTo>
                <a:lnTo>
                  <a:pt x="43040" y="21100"/>
                </a:lnTo>
                <a:lnTo>
                  <a:pt x="43130" y="21280"/>
                </a:lnTo>
                <a:lnTo>
                  <a:pt x="43240" y="21540"/>
                </a:lnTo>
                <a:lnTo>
                  <a:pt x="43300" y="21770"/>
                </a:lnTo>
                <a:lnTo>
                  <a:pt x="43310" y="22070"/>
                </a:lnTo>
                <a:lnTo>
                  <a:pt x="43480" y="22970"/>
                </a:lnTo>
                <a:lnTo>
                  <a:pt x="43320" y="23260"/>
                </a:lnTo>
                <a:lnTo>
                  <a:pt x="43260" y="23460"/>
                </a:lnTo>
                <a:lnTo>
                  <a:pt x="43220" y="23770"/>
                </a:lnTo>
                <a:lnTo>
                  <a:pt x="43220" y="24350"/>
                </a:lnTo>
                <a:lnTo>
                  <a:pt x="43150" y="24950"/>
                </a:lnTo>
                <a:lnTo>
                  <a:pt x="43150" y="25140"/>
                </a:lnTo>
                <a:lnTo>
                  <a:pt x="43200" y="25340"/>
                </a:lnTo>
                <a:lnTo>
                  <a:pt x="43370" y="25580"/>
                </a:lnTo>
                <a:lnTo>
                  <a:pt x="43510" y="25820"/>
                </a:lnTo>
                <a:lnTo>
                  <a:pt x="43620" y="25950"/>
                </a:lnTo>
                <a:lnTo>
                  <a:pt x="43690" y="26430"/>
                </a:lnTo>
                <a:lnTo>
                  <a:pt x="44220" y="26470"/>
                </a:lnTo>
                <a:lnTo>
                  <a:pt x="44370" y="26600"/>
                </a:lnTo>
                <a:lnTo>
                  <a:pt x="44800" y="26690"/>
                </a:lnTo>
                <a:lnTo>
                  <a:pt x="44670" y="27370"/>
                </a:lnTo>
                <a:lnTo>
                  <a:pt x="44610" y="27490"/>
                </a:lnTo>
                <a:lnTo>
                  <a:pt x="44540" y="27760"/>
                </a:lnTo>
                <a:lnTo>
                  <a:pt x="44490" y="27840"/>
                </a:lnTo>
                <a:lnTo>
                  <a:pt x="44420" y="27940"/>
                </a:lnTo>
                <a:lnTo>
                  <a:pt x="44390" y="28020"/>
                </a:lnTo>
                <a:lnTo>
                  <a:pt x="44370" y="28200"/>
                </a:lnTo>
                <a:lnTo>
                  <a:pt x="44340" y="28290"/>
                </a:lnTo>
                <a:lnTo>
                  <a:pt x="44300" y="28350"/>
                </a:lnTo>
                <a:lnTo>
                  <a:pt x="44200" y="28430"/>
                </a:lnTo>
                <a:lnTo>
                  <a:pt x="44170" y="28490"/>
                </a:lnTo>
                <a:lnTo>
                  <a:pt x="44120" y="28610"/>
                </a:lnTo>
                <a:lnTo>
                  <a:pt x="44060" y="28710"/>
                </a:lnTo>
                <a:lnTo>
                  <a:pt x="43960" y="28790"/>
                </a:lnTo>
                <a:lnTo>
                  <a:pt x="43860" y="28800"/>
                </a:lnTo>
                <a:lnTo>
                  <a:pt x="43700" y="28770"/>
                </a:lnTo>
                <a:lnTo>
                  <a:pt x="43650" y="28780"/>
                </a:lnTo>
                <a:lnTo>
                  <a:pt x="43500" y="28870"/>
                </a:lnTo>
                <a:lnTo>
                  <a:pt x="43320" y="28940"/>
                </a:lnTo>
                <a:lnTo>
                  <a:pt x="43250" y="29000"/>
                </a:lnTo>
                <a:lnTo>
                  <a:pt x="43210" y="29120"/>
                </a:lnTo>
                <a:lnTo>
                  <a:pt x="43210" y="29300"/>
                </a:lnTo>
                <a:lnTo>
                  <a:pt x="43260" y="29660"/>
                </a:lnTo>
                <a:lnTo>
                  <a:pt x="43240" y="29870"/>
                </a:lnTo>
                <a:lnTo>
                  <a:pt x="43170" y="30040"/>
                </a:lnTo>
                <a:lnTo>
                  <a:pt x="42990" y="30230"/>
                </a:lnTo>
                <a:lnTo>
                  <a:pt x="42950" y="30370"/>
                </a:lnTo>
                <a:lnTo>
                  <a:pt x="43140" y="30950"/>
                </a:lnTo>
                <a:lnTo>
                  <a:pt x="43150" y="31180"/>
                </a:lnTo>
                <a:lnTo>
                  <a:pt x="43460" y="31520"/>
                </a:lnTo>
                <a:lnTo>
                  <a:pt x="44790" y="32590"/>
                </a:lnTo>
                <a:lnTo>
                  <a:pt x="45030" y="32960"/>
                </a:lnTo>
                <a:lnTo>
                  <a:pt x="45290" y="33290"/>
                </a:lnTo>
                <a:lnTo>
                  <a:pt x="45420" y="33320"/>
                </a:lnTo>
                <a:lnTo>
                  <a:pt x="45580" y="33290"/>
                </a:lnTo>
                <a:lnTo>
                  <a:pt x="45880" y="33120"/>
                </a:lnTo>
                <a:lnTo>
                  <a:pt x="46230" y="32980"/>
                </a:lnTo>
                <a:lnTo>
                  <a:pt x="46640" y="33010"/>
                </a:lnTo>
                <a:lnTo>
                  <a:pt x="47270" y="33040"/>
                </a:lnTo>
                <a:lnTo>
                  <a:pt x="47660" y="33130"/>
                </a:lnTo>
                <a:lnTo>
                  <a:pt x="48340" y="33570"/>
                </a:lnTo>
                <a:lnTo>
                  <a:pt x="48550" y="33720"/>
                </a:lnTo>
                <a:lnTo>
                  <a:pt x="48790" y="33830"/>
                </a:lnTo>
                <a:lnTo>
                  <a:pt x="48940" y="33870"/>
                </a:lnTo>
                <a:lnTo>
                  <a:pt x="49050" y="33850"/>
                </a:lnTo>
                <a:lnTo>
                  <a:pt x="49520" y="33660"/>
                </a:lnTo>
                <a:lnTo>
                  <a:pt x="49760" y="33620"/>
                </a:lnTo>
                <a:lnTo>
                  <a:pt x="50810" y="33750"/>
                </a:lnTo>
                <a:lnTo>
                  <a:pt x="51200" y="33870"/>
                </a:lnTo>
                <a:lnTo>
                  <a:pt x="51400" y="33880"/>
                </a:lnTo>
                <a:lnTo>
                  <a:pt x="51620" y="33790"/>
                </a:lnTo>
                <a:lnTo>
                  <a:pt x="52290" y="33320"/>
                </a:lnTo>
                <a:lnTo>
                  <a:pt x="53170" y="32970"/>
                </a:lnTo>
                <a:lnTo>
                  <a:pt x="53640" y="33400"/>
                </a:lnTo>
                <a:lnTo>
                  <a:pt x="53840" y="33560"/>
                </a:lnTo>
                <a:lnTo>
                  <a:pt x="53970" y="33480"/>
                </a:lnTo>
                <a:lnTo>
                  <a:pt x="54240" y="33430"/>
                </a:lnTo>
                <a:lnTo>
                  <a:pt x="54340" y="33430"/>
                </a:lnTo>
                <a:lnTo>
                  <a:pt x="54750" y="33570"/>
                </a:lnTo>
                <a:lnTo>
                  <a:pt x="54570" y="33980"/>
                </a:lnTo>
                <a:lnTo>
                  <a:pt x="54550" y="34120"/>
                </a:lnTo>
                <a:lnTo>
                  <a:pt x="54570" y="34390"/>
                </a:lnTo>
                <a:lnTo>
                  <a:pt x="54630" y="34570"/>
                </a:lnTo>
                <a:lnTo>
                  <a:pt x="54750" y="34800"/>
                </a:lnTo>
                <a:lnTo>
                  <a:pt x="54780" y="34920"/>
                </a:lnTo>
                <a:lnTo>
                  <a:pt x="54790" y="35080"/>
                </a:lnTo>
                <a:lnTo>
                  <a:pt x="54820" y="35200"/>
                </a:lnTo>
                <a:lnTo>
                  <a:pt x="54840" y="35320"/>
                </a:lnTo>
                <a:lnTo>
                  <a:pt x="54830" y="35450"/>
                </a:lnTo>
                <a:lnTo>
                  <a:pt x="54810" y="35620"/>
                </a:lnTo>
                <a:lnTo>
                  <a:pt x="54780" y="35760"/>
                </a:lnTo>
                <a:lnTo>
                  <a:pt x="54710" y="35870"/>
                </a:lnTo>
                <a:lnTo>
                  <a:pt x="54570" y="35900"/>
                </a:lnTo>
                <a:lnTo>
                  <a:pt x="54410" y="35890"/>
                </a:lnTo>
                <a:lnTo>
                  <a:pt x="54070" y="35810"/>
                </a:lnTo>
                <a:lnTo>
                  <a:pt x="53940" y="35820"/>
                </a:lnTo>
                <a:lnTo>
                  <a:pt x="53850" y="35940"/>
                </a:lnTo>
                <a:lnTo>
                  <a:pt x="53850" y="36290"/>
                </a:lnTo>
                <a:lnTo>
                  <a:pt x="53940" y="36530"/>
                </a:lnTo>
                <a:lnTo>
                  <a:pt x="54000" y="36910"/>
                </a:lnTo>
                <a:close/>
                <a:moveTo>
                  <a:pt x="30260" y="28730"/>
                </a:moveTo>
                <a:lnTo>
                  <a:pt x="30320" y="28700"/>
                </a:lnTo>
                <a:lnTo>
                  <a:pt x="30370" y="28650"/>
                </a:lnTo>
                <a:lnTo>
                  <a:pt x="30400" y="28610"/>
                </a:lnTo>
                <a:lnTo>
                  <a:pt x="30390" y="28500"/>
                </a:lnTo>
                <a:lnTo>
                  <a:pt x="30090" y="28590"/>
                </a:lnTo>
                <a:lnTo>
                  <a:pt x="30160" y="28740"/>
                </a:lnTo>
                <a:lnTo>
                  <a:pt x="30220" y="28720"/>
                </a:lnTo>
                <a:lnTo>
                  <a:pt x="30260" y="2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Lucerne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42520" y="19900"/>
                </a:moveTo>
                <a:lnTo>
                  <a:pt x="43750" y="19650"/>
                </a:lnTo>
                <a:lnTo>
                  <a:pt x="44210" y="19650"/>
                </a:lnTo>
                <a:lnTo>
                  <a:pt x="44720" y="19460"/>
                </a:lnTo>
                <a:lnTo>
                  <a:pt x="44800" y="19400"/>
                </a:lnTo>
                <a:lnTo>
                  <a:pt x="44830" y="19370"/>
                </a:lnTo>
                <a:lnTo>
                  <a:pt x="44840" y="19340"/>
                </a:lnTo>
                <a:lnTo>
                  <a:pt x="44860" y="19280"/>
                </a:lnTo>
                <a:lnTo>
                  <a:pt x="44870" y="19180"/>
                </a:lnTo>
                <a:lnTo>
                  <a:pt x="44850" y="18930"/>
                </a:lnTo>
                <a:lnTo>
                  <a:pt x="44840" y="18690"/>
                </a:lnTo>
                <a:lnTo>
                  <a:pt x="44860" y="18610"/>
                </a:lnTo>
                <a:lnTo>
                  <a:pt x="44890" y="18570"/>
                </a:lnTo>
                <a:lnTo>
                  <a:pt x="44970" y="18560"/>
                </a:lnTo>
                <a:lnTo>
                  <a:pt x="45410" y="18550"/>
                </a:lnTo>
                <a:lnTo>
                  <a:pt x="45720" y="18680"/>
                </a:lnTo>
                <a:lnTo>
                  <a:pt x="46170" y="19570"/>
                </a:lnTo>
                <a:lnTo>
                  <a:pt x="47550" y="19030"/>
                </a:lnTo>
                <a:lnTo>
                  <a:pt x="47850" y="19350"/>
                </a:lnTo>
                <a:lnTo>
                  <a:pt x="48260" y="19480"/>
                </a:lnTo>
                <a:lnTo>
                  <a:pt x="48800" y="19500"/>
                </a:lnTo>
                <a:lnTo>
                  <a:pt x="48990" y="19570"/>
                </a:lnTo>
                <a:lnTo>
                  <a:pt x="49040" y="19620"/>
                </a:lnTo>
                <a:lnTo>
                  <a:pt x="48900" y="19680"/>
                </a:lnTo>
                <a:lnTo>
                  <a:pt x="48870" y="19710"/>
                </a:lnTo>
                <a:lnTo>
                  <a:pt x="48870" y="19750"/>
                </a:lnTo>
                <a:lnTo>
                  <a:pt x="48900" y="19810"/>
                </a:lnTo>
                <a:lnTo>
                  <a:pt x="48930" y="19910"/>
                </a:lnTo>
                <a:lnTo>
                  <a:pt x="48960" y="19960"/>
                </a:lnTo>
                <a:lnTo>
                  <a:pt x="49040" y="20030"/>
                </a:lnTo>
                <a:lnTo>
                  <a:pt x="49130" y="20100"/>
                </a:lnTo>
                <a:lnTo>
                  <a:pt x="49270" y="20160"/>
                </a:lnTo>
                <a:lnTo>
                  <a:pt x="49450" y="20140"/>
                </a:lnTo>
                <a:lnTo>
                  <a:pt x="49780" y="19890"/>
                </a:lnTo>
                <a:lnTo>
                  <a:pt x="50240" y="19080"/>
                </a:lnTo>
                <a:lnTo>
                  <a:pt x="50330" y="18830"/>
                </a:lnTo>
                <a:lnTo>
                  <a:pt x="50660" y="18440"/>
                </a:lnTo>
                <a:lnTo>
                  <a:pt x="51010" y="18400"/>
                </a:lnTo>
                <a:lnTo>
                  <a:pt x="51340" y="18540"/>
                </a:lnTo>
                <a:lnTo>
                  <a:pt x="51460" y="18650"/>
                </a:lnTo>
                <a:lnTo>
                  <a:pt x="51570" y="18830"/>
                </a:lnTo>
                <a:lnTo>
                  <a:pt x="51630" y="19120"/>
                </a:lnTo>
                <a:lnTo>
                  <a:pt x="51720" y="19370"/>
                </a:lnTo>
                <a:lnTo>
                  <a:pt x="51870" y="19710"/>
                </a:lnTo>
                <a:lnTo>
                  <a:pt x="52540" y="21640"/>
                </a:lnTo>
                <a:lnTo>
                  <a:pt x="52610" y="21780"/>
                </a:lnTo>
                <a:lnTo>
                  <a:pt x="52830" y="22130"/>
                </a:lnTo>
                <a:lnTo>
                  <a:pt x="52980" y="22310"/>
                </a:lnTo>
                <a:lnTo>
                  <a:pt x="53090" y="22410"/>
                </a:lnTo>
                <a:lnTo>
                  <a:pt x="53340" y="22530"/>
                </a:lnTo>
                <a:lnTo>
                  <a:pt x="53910" y="22560"/>
                </a:lnTo>
                <a:lnTo>
                  <a:pt x="53930" y="22560"/>
                </a:lnTo>
                <a:lnTo>
                  <a:pt x="54180" y="22960"/>
                </a:lnTo>
                <a:lnTo>
                  <a:pt x="54350" y="23000"/>
                </a:lnTo>
                <a:lnTo>
                  <a:pt x="54440" y="23050"/>
                </a:lnTo>
                <a:lnTo>
                  <a:pt x="54520" y="23070"/>
                </a:lnTo>
                <a:lnTo>
                  <a:pt x="54550" y="23090"/>
                </a:lnTo>
                <a:lnTo>
                  <a:pt x="54670" y="23410"/>
                </a:lnTo>
                <a:lnTo>
                  <a:pt x="54050" y="23790"/>
                </a:lnTo>
                <a:lnTo>
                  <a:pt x="53940" y="23900"/>
                </a:lnTo>
                <a:lnTo>
                  <a:pt x="53880" y="24000"/>
                </a:lnTo>
                <a:lnTo>
                  <a:pt x="53850" y="24120"/>
                </a:lnTo>
                <a:lnTo>
                  <a:pt x="53850" y="24270"/>
                </a:lnTo>
                <a:lnTo>
                  <a:pt x="53820" y="24380"/>
                </a:lnTo>
                <a:lnTo>
                  <a:pt x="53750" y="24480"/>
                </a:lnTo>
                <a:lnTo>
                  <a:pt x="53570" y="24670"/>
                </a:lnTo>
                <a:lnTo>
                  <a:pt x="53540" y="24770"/>
                </a:lnTo>
                <a:lnTo>
                  <a:pt x="53570" y="24930"/>
                </a:lnTo>
                <a:lnTo>
                  <a:pt x="53680" y="25080"/>
                </a:lnTo>
                <a:lnTo>
                  <a:pt x="53900" y="25200"/>
                </a:lnTo>
                <a:lnTo>
                  <a:pt x="54210" y="25050"/>
                </a:lnTo>
                <a:lnTo>
                  <a:pt x="55020" y="25260"/>
                </a:lnTo>
                <a:lnTo>
                  <a:pt x="55790" y="25980"/>
                </a:lnTo>
                <a:lnTo>
                  <a:pt x="55860" y="26090"/>
                </a:lnTo>
                <a:lnTo>
                  <a:pt x="55930" y="26230"/>
                </a:lnTo>
                <a:lnTo>
                  <a:pt x="55860" y="26460"/>
                </a:lnTo>
                <a:lnTo>
                  <a:pt x="55790" y="26610"/>
                </a:lnTo>
                <a:lnTo>
                  <a:pt x="55130" y="26960"/>
                </a:lnTo>
                <a:lnTo>
                  <a:pt x="55020" y="26760"/>
                </a:lnTo>
                <a:lnTo>
                  <a:pt x="54740" y="26490"/>
                </a:lnTo>
                <a:lnTo>
                  <a:pt x="54460" y="26430"/>
                </a:lnTo>
                <a:lnTo>
                  <a:pt x="54280" y="26610"/>
                </a:lnTo>
                <a:lnTo>
                  <a:pt x="54260" y="26740"/>
                </a:lnTo>
                <a:lnTo>
                  <a:pt x="54060" y="26810"/>
                </a:lnTo>
                <a:lnTo>
                  <a:pt x="53390" y="26790"/>
                </a:lnTo>
                <a:lnTo>
                  <a:pt x="53370" y="26770"/>
                </a:lnTo>
                <a:lnTo>
                  <a:pt x="53360" y="26740"/>
                </a:lnTo>
                <a:lnTo>
                  <a:pt x="53350" y="26670"/>
                </a:lnTo>
                <a:lnTo>
                  <a:pt x="53130" y="26540"/>
                </a:lnTo>
                <a:lnTo>
                  <a:pt x="52820" y="26690"/>
                </a:lnTo>
                <a:lnTo>
                  <a:pt x="52380" y="26840"/>
                </a:lnTo>
                <a:lnTo>
                  <a:pt x="52130" y="26800"/>
                </a:lnTo>
                <a:lnTo>
                  <a:pt x="51900" y="26790"/>
                </a:lnTo>
                <a:lnTo>
                  <a:pt x="51650" y="26830"/>
                </a:lnTo>
                <a:lnTo>
                  <a:pt x="51160" y="26830"/>
                </a:lnTo>
                <a:lnTo>
                  <a:pt x="50810" y="26900"/>
                </a:lnTo>
                <a:lnTo>
                  <a:pt x="50420" y="27040"/>
                </a:lnTo>
                <a:lnTo>
                  <a:pt x="50310" y="27110"/>
                </a:lnTo>
                <a:lnTo>
                  <a:pt x="50250" y="27260"/>
                </a:lnTo>
                <a:lnTo>
                  <a:pt x="50230" y="27380"/>
                </a:lnTo>
                <a:lnTo>
                  <a:pt x="50330" y="27600"/>
                </a:lnTo>
                <a:lnTo>
                  <a:pt x="49210" y="27710"/>
                </a:lnTo>
                <a:lnTo>
                  <a:pt x="48870" y="27930"/>
                </a:lnTo>
                <a:lnTo>
                  <a:pt x="48830" y="28010"/>
                </a:lnTo>
                <a:lnTo>
                  <a:pt x="48910" y="28270"/>
                </a:lnTo>
                <a:lnTo>
                  <a:pt x="48930" y="28420"/>
                </a:lnTo>
                <a:lnTo>
                  <a:pt x="48900" y="28570"/>
                </a:lnTo>
                <a:lnTo>
                  <a:pt x="48490" y="28950"/>
                </a:lnTo>
                <a:lnTo>
                  <a:pt x="48010" y="29560"/>
                </a:lnTo>
                <a:lnTo>
                  <a:pt x="47920" y="29590"/>
                </a:lnTo>
                <a:lnTo>
                  <a:pt x="47870" y="29560"/>
                </a:lnTo>
                <a:lnTo>
                  <a:pt x="47850" y="29480"/>
                </a:lnTo>
                <a:lnTo>
                  <a:pt x="47810" y="29450"/>
                </a:lnTo>
                <a:lnTo>
                  <a:pt x="47740" y="29440"/>
                </a:lnTo>
                <a:lnTo>
                  <a:pt x="47630" y="29450"/>
                </a:lnTo>
                <a:lnTo>
                  <a:pt x="47530" y="29480"/>
                </a:lnTo>
                <a:lnTo>
                  <a:pt x="47450" y="29560"/>
                </a:lnTo>
                <a:lnTo>
                  <a:pt x="47300" y="29770"/>
                </a:lnTo>
                <a:lnTo>
                  <a:pt x="47240" y="29910"/>
                </a:lnTo>
                <a:lnTo>
                  <a:pt x="47160" y="30130"/>
                </a:lnTo>
                <a:lnTo>
                  <a:pt x="47090" y="30550"/>
                </a:lnTo>
                <a:lnTo>
                  <a:pt x="46740" y="31350"/>
                </a:lnTo>
                <a:lnTo>
                  <a:pt x="46690" y="31510"/>
                </a:lnTo>
                <a:lnTo>
                  <a:pt x="46760" y="31810"/>
                </a:lnTo>
                <a:lnTo>
                  <a:pt x="46860" y="32020"/>
                </a:lnTo>
                <a:lnTo>
                  <a:pt x="46960" y="32480"/>
                </a:lnTo>
                <a:lnTo>
                  <a:pt x="46640" y="33010"/>
                </a:lnTo>
                <a:lnTo>
                  <a:pt x="46230" y="32980"/>
                </a:lnTo>
                <a:lnTo>
                  <a:pt x="45880" y="33120"/>
                </a:lnTo>
                <a:lnTo>
                  <a:pt x="45580" y="33290"/>
                </a:lnTo>
                <a:lnTo>
                  <a:pt x="45420" y="33320"/>
                </a:lnTo>
                <a:lnTo>
                  <a:pt x="45290" y="33290"/>
                </a:lnTo>
                <a:lnTo>
                  <a:pt x="45030" y="32960"/>
                </a:lnTo>
                <a:lnTo>
                  <a:pt x="44790" y="32590"/>
                </a:lnTo>
                <a:lnTo>
                  <a:pt x="43460" y="31520"/>
                </a:lnTo>
                <a:lnTo>
                  <a:pt x="43150" y="31180"/>
                </a:lnTo>
                <a:lnTo>
                  <a:pt x="43140" y="30950"/>
                </a:lnTo>
                <a:lnTo>
                  <a:pt x="42950" y="30370"/>
                </a:lnTo>
                <a:lnTo>
                  <a:pt x="42990" y="30230"/>
                </a:lnTo>
                <a:lnTo>
                  <a:pt x="43170" y="30040"/>
                </a:lnTo>
                <a:lnTo>
                  <a:pt x="43240" y="29870"/>
                </a:lnTo>
                <a:lnTo>
                  <a:pt x="43260" y="29660"/>
                </a:lnTo>
                <a:lnTo>
                  <a:pt x="43210" y="29300"/>
                </a:lnTo>
                <a:lnTo>
                  <a:pt x="43210" y="29120"/>
                </a:lnTo>
                <a:lnTo>
                  <a:pt x="43250" y="29000"/>
                </a:lnTo>
                <a:lnTo>
                  <a:pt x="43320" y="28940"/>
                </a:lnTo>
                <a:lnTo>
                  <a:pt x="43500" y="28870"/>
                </a:lnTo>
                <a:lnTo>
                  <a:pt x="43650" y="28780"/>
                </a:lnTo>
                <a:lnTo>
                  <a:pt x="43700" y="28770"/>
                </a:lnTo>
                <a:lnTo>
                  <a:pt x="43860" y="28800"/>
                </a:lnTo>
                <a:lnTo>
                  <a:pt x="43960" y="28790"/>
                </a:lnTo>
                <a:lnTo>
                  <a:pt x="44060" y="28710"/>
                </a:lnTo>
                <a:lnTo>
                  <a:pt x="44120" y="28610"/>
                </a:lnTo>
                <a:lnTo>
                  <a:pt x="44170" y="28490"/>
                </a:lnTo>
                <a:lnTo>
                  <a:pt x="44200" y="28430"/>
                </a:lnTo>
                <a:lnTo>
                  <a:pt x="44300" y="28350"/>
                </a:lnTo>
                <a:lnTo>
                  <a:pt x="44340" y="28290"/>
                </a:lnTo>
                <a:lnTo>
                  <a:pt x="44370" y="28200"/>
                </a:lnTo>
                <a:lnTo>
                  <a:pt x="44390" y="28020"/>
                </a:lnTo>
                <a:lnTo>
                  <a:pt x="44420" y="27940"/>
                </a:lnTo>
                <a:lnTo>
                  <a:pt x="44490" y="27840"/>
                </a:lnTo>
                <a:lnTo>
                  <a:pt x="44540" y="27760"/>
                </a:lnTo>
                <a:lnTo>
                  <a:pt x="44610" y="27490"/>
                </a:lnTo>
                <a:lnTo>
                  <a:pt x="44670" y="27370"/>
                </a:lnTo>
                <a:lnTo>
                  <a:pt x="44800" y="26690"/>
                </a:lnTo>
                <a:lnTo>
                  <a:pt x="44370" y="26600"/>
                </a:lnTo>
                <a:lnTo>
                  <a:pt x="44220" y="26470"/>
                </a:lnTo>
                <a:lnTo>
                  <a:pt x="43690" y="26430"/>
                </a:lnTo>
                <a:lnTo>
                  <a:pt x="43620" y="25950"/>
                </a:lnTo>
                <a:lnTo>
                  <a:pt x="43510" y="25820"/>
                </a:lnTo>
                <a:lnTo>
                  <a:pt x="43370" y="25580"/>
                </a:lnTo>
                <a:lnTo>
                  <a:pt x="43200" y="25340"/>
                </a:lnTo>
                <a:lnTo>
                  <a:pt x="43150" y="25140"/>
                </a:lnTo>
                <a:lnTo>
                  <a:pt x="43150" y="24950"/>
                </a:lnTo>
                <a:lnTo>
                  <a:pt x="43220" y="24350"/>
                </a:lnTo>
                <a:lnTo>
                  <a:pt x="43220" y="23770"/>
                </a:lnTo>
                <a:lnTo>
                  <a:pt x="43260" y="23460"/>
                </a:lnTo>
                <a:lnTo>
                  <a:pt x="43320" y="23260"/>
                </a:lnTo>
                <a:lnTo>
                  <a:pt x="43480" y="22970"/>
                </a:lnTo>
                <a:lnTo>
                  <a:pt x="43310" y="22070"/>
                </a:lnTo>
                <a:lnTo>
                  <a:pt x="43300" y="21770"/>
                </a:lnTo>
                <a:lnTo>
                  <a:pt x="43240" y="21540"/>
                </a:lnTo>
                <a:lnTo>
                  <a:pt x="43130" y="21280"/>
                </a:lnTo>
                <a:lnTo>
                  <a:pt x="43040" y="21100"/>
                </a:lnTo>
                <a:lnTo>
                  <a:pt x="42520" y="1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Zug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960" y="19500"/>
                </a:moveTo>
                <a:lnTo>
                  <a:pt x="54060" y="19810"/>
                </a:lnTo>
                <a:lnTo>
                  <a:pt x="54080" y="19940"/>
                </a:lnTo>
                <a:lnTo>
                  <a:pt x="54140" y="20060"/>
                </a:lnTo>
                <a:lnTo>
                  <a:pt x="54270" y="20140"/>
                </a:lnTo>
                <a:lnTo>
                  <a:pt x="55070" y="20410"/>
                </a:lnTo>
                <a:lnTo>
                  <a:pt x="55310" y="20450"/>
                </a:lnTo>
                <a:lnTo>
                  <a:pt x="55520" y="20450"/>
                </a:lnTo>
                <a:lnTo>
                  <a:pt x="55890" y="20310"/>
                </a:lnTo>
                <a:lnTo>
                  <a:pt x="56460" y="20200"/>
                </a:lnTo>
                <a:lnTo>
                  <a:pt x="57260" y="20330"/>
                </a:lnTo>
                <a:lnTo>
                  <a:pt x="57630" y="20740"/>
                </a:lnTo>
                <a:lnTo>
                  <a:pt x="57970" y="21040"/>
                </a:lnTo>
                <a:lnTo>
                  <a:pt x="58200" y="21320"/>
                </a:lnTo>
                <a:lnTo>
                  <a:pt x="58250" y="21430"/>
                </a:lnTo>
                <a:lnTo>
                  <a:pt x="58330" y="21550"/>
                </a:lnTo>
                <a:lnTo>
                  <a:pt x="58480" y="21670"/>
                </a:lnTo>
                <a:lnTo>
                  <a:pt x="59080" y="21930"/>
                </a:lnTo>
                <a:lnTo>
                  <a:pt x="59530" y="21870"/>
                </a:lnTo>
                <a:lnTo>
                  <a:pt x="59900" y="22130"/>
                </a:lnTo>
                <a:lnTo>
                  <a:pt x="59540" y="22510"/>
                </a:lnTo>
                <a:lnTo>
                  <a:pt x="59390" y="22950"/>
                </a:lnTo>
                <a:lnTo>
                  <a:pt x="58820" y="23630"/>
                </a:lnTo>
                <a:lnTo>
                  <a:pt x="58600" y="23800"/>
                </a:lnTo>
                <a:lnTo>
                  <a:pt x="58330" y="23910"/>
                </a:lnTo>
                <a:lnTo>
                  <a:pt x="58060" y="23970"/>
                </a:lnTo>
                <a:lnTo>
                  <a:pt x="57600" y="24140"/>
                </a:lnTo>
                <a:lnTo>
                  <a:pt x="57360" y="24190"/>
                </a:lnTo>
                <a:lnTo>
                  <a:pt x="57180" y="24180"/>
                </a:lnTo>
                <a:lnTo>
                  <a:pt x="57020" y="24020"/>
                </a:lnTo>
                <a:lnTo>
                  <a:pt x="56930" y="23960"/>
                </a:lnTo>
                <a:lnTo>
                  <a:pt x="56820" y="23940"/>
                </a:lnTo>
                <a:lnTo>
                  <a:pt x="55780" y="24030"/>
                </a:lnTo>
                <a:lnTo>
                  <a:pt x="55430" y="23230"/>
                </a:lnTo>
                <a:lnTo>
                  <a:pt x="55220" y="23210"/>
                </a:lnTo>
                <a:lnTo>
                  <a:pt x="55080" y="23160"/>
                </a:lnTo>
                <a:lnTo>
                  <a:pt x="54880" y="23260"/>
                </a:lnTo>
                <a:lnTo>
                  <a:pt x="54670" y="23410"/>
                </a:lnTo>
                <a:lnTo>
                  <a:pt x="54550" y="23090"/>
                </a:lnTo>
                <a:lnTo>
                  <a:pt x="54520" y="23070"/>
                </a:lnTo>
                <a:lnTo>
                  <a:pt x="54440" y="23050"/>
                </a:lnTo>
                <a:lnTo>
                  <a:pt x="54350" y="23000"/>
                </a:lnTo>
                <a:lnTo>
                  <a:pt x="54180" y="22960"/>
                </a:lnTo>
                <a:lnTo>
                  <a:pt x="53930" y="22560"/>
                </a:lnTo>
                <a:lnTo>
                  <a:pt x="53780" y="21520"/>
                </a:lnTo>
                <a:lnTo>
                  <a:pt x="53670" y="20270"/>
                </a:lnTo>
                <a:lnTo>
                  <a:pt x="53690" y="20080"/>
                </a:lnTo>
                <a:lnTo>
                  <a:pt x="53700" y="20000"/>
                </a:lnTo>
                <a:lnTo>
                  <a:pt x="53960" y="1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Uri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5360" y="40540"/>
                </a:moveTo>
                <a:lnTo>
                  <a:pt x="54570" y="40100"/>
                </a:lnTo>
                <a:lnTo>
                  <a:pt x="54260" y="39620"/>
                </a:lnTo>
                <a:lnTo>
                  <a:pt x="54050" y="39090"/>
                </a:lnTo>
                <a:lnTo>
                  <a:pt x="53990" y="38910"/>
                </a:lnTo>
                <a:lnTo>
                  <a:pt x="53970" y="38740"/>
                </a:lnTo>
                <a:lnTo>
                  <a:pt x="53990" y="38600"/>
                </a:lnTo>
                <a:lnTo>
                  <a:pt x="54130" y="38120"/>
                </a:lnTo>
                <a:lnTo>
                  <a:pt x="54200" y="37800"/>
                </a:lnTo>
                <a:lnTo>
                  <a:pt x="54240" y="37440"/>
                </a:lnTo>
                <a:lnTo>
                  <a:pt x="54250" y="37190"/>
                </a:lnTo>
                <a:lnTo>
                  <a:pt x="54220" y="37060"/>
                </a:lnTo>
                <a:lnTo>
                  <a:pt x="54170" y="36990"/>
                </a:lnTo>
                <a:lnTo>
                  <a:pt x="54000" y="36910"/>
                </a:lnTo>
                <a:lnTo>
                  <a:pt x="53940" y="36530"/>
                </a:lnTo>
                <a:lnTo>
                  <a:pt x="53850" y="36290"/>
                </a:lnTo>
                <a:lnTo>
                  <a:pt x="53850" y="35940"/>
                </a:lnTo>
                <a:lnTo>
                  <a:pt x="53940" y="35820"/>
                </a:lnTo>
                <a:lnTo>
                  <a:pt x="54070" y="35810"/>
                </a:lnTo>
                <a:lnTo>
                  <a:pt x="54410" y="35890"/>
                </a:lnTo>
                <a:lnTo>
                  <a:pt x="54570" y="35900"/>
                </a:lnTo>
                <a:lnTo>
                  <a:pt x="54710" y="35870"/>
                </a:lnTo>
                <a:lnTo>
                  <a:pt x="54780" y="35760"/>
                </a:lnTo>
                <a:lnTo>
                  <a:pt x="54810" y="35620"/>
                </a:lnTo>
                <a:lnTo>
                  <a:pt x="54830" y="35450"/>
                </a:lnTo>
                <a:lnTo>
                  <a:pt x="54840" y="35320"/>
                </a:lnTo>
                <a:lnTo>
                  <a:pt x="54820" y="35200"/>
                </a:lnTo>
                <a:lnTo>
                  <a:pt x="54790" y="35080"/>
                </a:lnTo>
                <a:lnTo>
                  <a:pt x="54780" y="34920"/>
                </a:lnTo>
                <a:lnTo>
                  <a:pt x="54750" y="34800"/>
                </a:lnTo>
                <a:lnTo>
                  <a:pt x="54630" y="34570"/>
                </a:lnTo>
                <a:lnTo>
                  <a:pt x="54570" y="34390"/>
                </a:lnTo>
                <a:lnTo>
                  <a:pt x="54550" y="34120"/>
                </a:lnTo>
                <a:lnTo>
                  <a:pt x="54570" y="33980"/>
                </a:lnTo>
                <a:lnTo>
                  <a:pt x="54750" y="33570"/>
                </a:lnTo>
                <a:lnTo>
                  <a:pt x="55400" y="33370"/>
                </a:lnTo>
                <a:lnTo>
                  <a:pt x="55440" y="33230"/>
                </a:lnTo>
                <a:lnTo>
                  <a:pt x="55460" y="33080"/>
                </a:lnTo>
                <a:lnTo>
                  <a:pt x="55430" y="32930"/>
                </a:lnTo>
                <a:lnTo>
                  <a:pt x="55410" y="32830"/>
                </a:lnTo>
                <a:lnTo>
                  <a:pt x="55390" y="32760"/>
                </a:lnTo>
                <a:lnTo>
                  <a:pt x="55330" y="32720"/>
                </a:lnTo>
                <a:lnTo>
                  <a:pt x="55280" y="32680"/>
                </a:lnTo>
                <a:lnTo>
                  <a:pt x="55240" y="32560"/>
                </a:lnTo>
                <a:lnTo>
                  <a:pt x="55320" y="32380"/>
                </a:lnTo>
                <a:lnTo>
                  <a:pt x="55370" y="32170"/>
                </a:lnTo>
                <a:lnTo>
                  <a:pt x="55490" y="31790"/>
                </a:lnTo>
                <a:lnTo>
                  <a:pt x="55600" y="31590"/>
                </a:lnTo>
                <a:lnTo>
                  <a:pt x="55750" y="31420"/>
                </a:lnTo>
                <a:lnTo>
                  <a:pt x="55810" y="31330"/>
                </a:lnTo>
                <a:lnTo>
                  <a:pt x="55830" y="31260"/>
                </a:lnTo>
                <a:lnTo>
                  <a:pt x="55820" y="31210"/>
                </a:lnTo>
                <a:lnTo>
                  <a:pt x="55780" y="31150"/>
                </a:lnTo>
                <a:lnTo>
                  <a:pt x="55730" y="31090"/>
                </a:lnTo>
                <a:lnTo>
                  <a:pt x="55560" y="31050"/>
                </a:lnTo>
                <a:lnTo>
                  <a:pt x="55490" y="31000"/>
                </a:lnTo>
                <a:lnTo>
                  <a:pt x="55280" y="31020"/>
                </a:lnTo>
                <a:lnTo>
                  <a:pt x="55190" y="30430"/>
                </a:lnTo>
                <a:lnTo>
                  <a:pt x="55230" y="30220"/>
                </a:lnTo>
                <a:lnTo>
                  <a:pt x="55200" y="30030"/>
                </a:lnTo>
                <a:lnTo>
                  <a:pt x="55150" y="29900"/>
                </a:lnTo>
                <a:lnTo>
                  <a:pt x="55000" y="29680"/>
                </a:lnTo>
                <a:lnTo>
                  <a:pt x="55010" y="29580"/>
                </a:lnTo>
                <a:lnTo>
                  <a:pt x="55050" y="29520"/>
                </a:lnTo>
                <a:lnTo>
                  <a:pt x="55390" y="29290"/>
                </a:lnTo>
                <a:lnTo>
                  <a:pt x="56420" y="28760"/>
                </a:lnTo>
                <a:lnTo>
                  <a:pt x="56650" y="28540"/>
                </a:lnTo>
                <a:lnTo>
                  <a:pt x="56740" y="28440"/>
                </a:lnTo>
                <a:lnTo>
                  <a:pt x="56800" y="28330"/>
                </a:lnTo>
                <a:lnTo>
                  <a:pt x="57070" y="27450"/>
                </a:lnTo>
                <a:lnTo>
                  <a:pt x="57100" y="27300"/>
                </a:lnTo>
                <a:lnTo>
                  <a:pt x="57070" y="27120"/>
                </a:lnTo>
                <a:lnTo>
                  <a:pt x="57660" y="27080"/>
                </a:lnTo>
                <a:lnTo>
                  <a:pt x="57740" y="27120"/>
                </a:lnTo>
                <a:lnTo>
                  <a:pt x="57840" y="27180"/>
                </a:lnTo>
                <a:lnTo>
                  <a:pt x="57870" y="27280"/>
                </a:lnTo>
                <a:lnTo>
                  <a:pt x="57950" y="27700"/>
                </a:lnTo>
                <a:lnTo>
                  <a:pt x="58030" y="27960"/>
                </a:lnTo>
                <a:lnTo>
                  <a:pt x="58180" y="28080"/>
                </a:lnTo>
                <a:lnTo>
                  <a:pt x="58290" y="28140"/>
                </a:lnTo>
                <a:lnTo>
                  <a:pt x="58470" y="28180"/>
                </a:lnTo>
                <a:lnTo>
                  <a:pt x="58900" y="28340"/>
                </a:lnTo>
                <a:lnTo>
                  <a:pt x="59040" y="28360"/>
                </a:lnTo>
                <a:lnTo>
                  <a:pt x="59500" y="28330"/>
                </a:lnTo>
                <a:lnTo>
                  <a:pt x="59600" y="28370"/>
                </a:lnTo>
                <a:lnTo>
                  <a:pt x="59660" y="28460"/>
                </a:lnTo>
                <a:lnTo>
                  <a:pt x="59760" y="28780"/>
                </a:lnTo>
                <a:lnTo>
                  <a:pt x="59910" y="29000"/>
                </a:lnTo>
                <a:lnTo>
                  <a:pt x="60030" y="29040"/>
                </a:lnTo>
                <a:lnTo>
                  <a:pt x="60160" y="28990"/>
                </a:lnTo>
                <a:lnTo>
                  <a:pt x="60370" y="28820"/>
                </a:lnTo>
                <a:lnTo>
                  <a:pt x="60560" y="28710"/>
                </a:lnTo>
                <a:lnTo>
                  <a:pt x="60710" y="28660"/>
                </a:lnTo>
                <a:lnTo>
                  <a:pt x="60950" y="28540"/>
                </a:lnTo>
                <a:lnTo>
                  <a:pt x="61090" y="28500"/>
                </a:lnTo>
                <a:lnTo>
                  <a:pt x="61200" y="28550"/>
                </a:lnTo>
                <a:lnTo>
                  <a:pt x="61330" y="28660"/>
                </a:lnTo>
                <a:lnTo>
                  <a:pt x="61520" y="28700"/>
                </a:lnTo>
                <a:lnTo>
                  <a:pt x="62090" y="28680"/>
                </a:lnTo>
                <a:lnTo>
                  <a:pt x="62230" y="28740"/>
                </a:lnTo>
                <a:lnTo>
                  <a:pt x="62290" y="28850"/>
                </a:lnTo>
                <a:lnTo>
                  <a:pt x="62270" y="28980"/>
                </a:lnTo>
                <a:lnTo>
                  <a:pt x="62280" y="29120"/>
                </a:lnTo>
                <a:lnTo>
                  <a:pt x="62340" y="29220"/>
                </a:lnTo>
                <a:lnTo>
                  <a:pt x="62460" y="29350"/>
                </a:lnTo>
                <a:lnTo>
                  <a:pt x="62580" y="29360"/>
                </a:lnTo>
                <a:lnTo>
                  <a:pt x="62630" y="29450"/>
                </a:lnTo>
                <a:lnTo>
                  <a:pt x="62650" y="29780"/>
                </a:lnTo>
                <a:lnTo>
                  <a:pt x="62700" y="29950"/>
                </a:lnTo>
                <a:lnTo>
                  <a:pt x="62780" y="30010"/>
                </a:lnTo>
                <a:lnTo>
                  <a:pt x="62860" y="29980"/>
                </a:lnTo>
                <a:lnTo>
                  <a:pt x="63000" y="29850"/>
                </a:lnTo>
                <a:lnTo>
                  <a:pt x="63500" y="29610"/>
                </a:lnTo>
                <a:lnTo>
                  <a:pt x="63590" y="29580"/>
                </a:lnTo>
                <a:lnTo>
                  <a:pt x="64500" y="29060"/>
                </a:lnTo>
                <a:lnTo>
                  <a:pt x="64770" y="29550"/>
                </a:lnTo>
                <a:lnTo>
                  <a:pt x="64810" y="29640"/>
                </a:lnTo>
                <a:lnTo>
                  <a:pt x="64860" y="29820"/>
                </a:lnTo>
                <a:lnTo>
                  <a:pt x="64870" y="30000"/>
                </a:lnTo>
                <a:lnTo>
                  <a:pt x="64860" y="30290"/>
                </a:lnTo>
                <a:lnTo>
                  <a:pt x="64780" y="30450"/>
                </a:lnTo>
                <a:lnTo>
                  <a:pt x="64640" y="30570"/>
                </a:lnTo>
                <a:lnTo>
                  <a:pt x="64210" y="30750"/>
                </a:lnTo>
                <a:lnTo>
                  <a:pt x="64120" y="30770"/>
                </a:lnTo>
                <a:lnTo>
                  <a:pt x="64050" y="30760"/>
                </a:lnTo>
                <a:lnTo>
                  <a:pt x="64000" y="30770"/>
                </a:lnTo>
                <a:lnTo>
                  <a:pt x="63940" y="30820"/>
                </a:lnTo>
                <a:lnTo>
                  <a:pt x="63840" y="30920"/>
                </a:lnTo>
                <a:lnTo>
                  <a:pt x="63320" y="31310"/>
                </a:lnTo>
                <a:lnTo>
                  <a:pt x="63290" y="31500"/>
                </a:lnTo>
                <a:lnTo>
                  <a:pt x="63310" y="31640"/>
                </a:lnTo>
                <a:lnTo>
                  <a:pt x="63320" y="32210"/>
                </a:lnTo>
                <a:lnTo>
                  <a:pt x="63100" y="32500"/>
                </a:lnTo>
                <a:lnTo>
                  <a:pt x="62870" y="32620"/>
                </a:lnTo>
                <a:lnTo>
                  <a:pt x="62740" y="32770"/>
                </a:lnTo>
                <a:lnTo>
                  <a:pt x="62600" y="32830"/>
                </a:lnTo>
                <a:lnTo>
                  <a:pt x="62450" y="32860"/>
                </a:lnTo>
                <a:lnTo>
                  <a:pt x="62390" y="32930"/>
                </a:lnTo>
                <a:lnTo>
                  <a:pt x="62400" y="33280"/>
                </a:lnTo>
                <a:lnTo>
                  <a:pt x="62370" y="33530"/>
                </a:lnTo>
                <a:lnTo>
                  <a:pt x="62190" y="33760"/>
                </a:lnTo>
                <a:lnTo>
                  <a:pt x="62030" y="34040"/>
                </a:lnTo>
                <a:lnTo>
                  <a:pt x="62000" y="34110"/>
                </a:lnTo>
                <a:lnTo>
                  <a:pt x="62000" y="34140"/>
                </a:lnTo>
                <a:lnTo>
                  <a:pt x="62020" y="34410"/>
                </a:lnTo>
                <a:lnTo>
                  <a:pt x="61950" y="34510"/>
                </a:lnTo>
                <a:lnTo>
                  <a:pt x="61880" y="34560"/>
                </a:lnTo>
                <a:lnTo>
                  <a:pt x="61580" y="34630"/>
                </a:lnTo>
                <a:lnTo>
                  <a:pt x="61500" y="34620"/>
                </a:lnTo>
                <a:lnTo>
                  <a:pt x="61190" y="34510"/>
                </a:lnTo>
                <a:lnTo>
                  <a:pt x="60840" y="34630"/>
                </a:lnTo>
                <a:lnTo>
                  <a:pt x="60640" y="34850"/>
                </a:lnTo>
                <a:lnTo>
                  <a:pt x="60170" y="35460"/>
                </a:lnTo>
                <a:lnTo>
                  <a:pt x="59980" y="35570"/>
                </a:lnTo>
                <a:lnTo>
                  <a:pt x="59770" y="35610"/>
                </a:lnTo>
                <a:lnTo>
                  <a:pt x="59440" y="35760"/>
                </a:lnTo>
                <a:lnTo>
                  <a:pt x="59310" y="35880"/>
                </a:lnTo>
                <a:lnTo>
                  <a:pt x="59240" y="36010"/>
                </a:lnTo>
                <a:lnTo>
                  <a:pt x="59240" y="36100"/>
                </a:lnTo>
                <a:lnTo>
                  <a:pt x="59250" y="36180"/>
                </a:lnTo>
                <a:lnTo>
                  <a:pt x="59240" y="36290"/>
                </a:lnTo>
                <a:lnTo>
                  <a:pt x="59210" y="36450"/>
                </a:lnTo>
                <a:lnTo>
                  <a:pt x="59060" y="36780"/>
                </a:lnTo>
                <a:lnTo>
                  <a:pt x="58920" y="37240"/>
                </a:lnTo>
                <a:lnTo>
                  <a:pt x="58910" y="37400"/>
                </a:lnTo>
                <a:lnTo>
                  <a:pt x="58930" y="37570"/>
                </a:lnTo>
                <a:lnTo>
                  <a:pt x="58970" y="37690"/>
                </a:lnTo>
                <a:lnTo>
                  <a:pt x="59030" y="37780"/>
                </a:lnTo>
                <a:lnTo>
                  <a:pt x="59100" y="37830"/>
                </a:lnTo>
                <a:lnTo>
                  <a:pt x="59190" y="37880"/>
                </a:lnTo>
                <a:lnTo>
                  <a:pt x="59270" y="37930"/>
                </a:lnTo>
                <a:lnTo>
                  <a:pt x="59320" y="38030"/>
                </a:lnTo>
                <a:lnTo>
                  <a:pt x="59430" y="38380"/>
                </a:lnTo>
                <a:lnTo>
                  <a:pt x="59470" y="38620"/>
                </a:lnTo>
                <a:lnTo>
                  <a:pt x="59410" y="39020"/>
                </a:lnTo>
                <a:lnTo>
                  <a:pt x="58580" y="39380"/>
                </a:lnTo>
                <a:lnTo>
                  <a:pt x="56810" y="38980"/>
                </a:lnTo>
                <a:lnTo>
                  <a:pt x="56580" y="38990"/>
                </a:lnTo>
                <a:lnTo>
                  <a:pt x="56430" y="39040"/>
                </a:lnTo>
                <a:lnTo>
                  <a:pt x="56360" y="39100"/>
                </a:lnTo>
                <a:lnTo>
                  <a:pt x="56310" y="39170"/>
                </a:lnTo>
                <a:lnTo>
                  <a:pt x="56150" y="39640"/>
                </a:lnTo>
                <a:lnTo>
                  <a:pt x="56070" y="39830"/>
                </a:lnTo>
                <a:lnTo>
                  <a:pt x="56030" y="39980"/>
                </a:lnTo>
                <a:lnTo>
                  <a:pt x="55360" y="40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Schwyz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9530" y="21870"/>
                </a:moveTo>
                <a:lnTo>
                  <a:pt x="59490" y="21710"/>
                </a:lnTo>
                <a:lnTo>
                  <a:pt x="59380" y="21550"/>
                </a:lnTo>
                <a:lnTo>
                  <a:pt x="59360" y="21490"/>
                </a:lnTo>
                <a:lnTo>
                  <a:pt x="59350" y="21410"/>
                </a:lnTo>
                <a:lnTo>
                  <a:pt x="59370" y="21330"/>
                </a:lnTo>
                <a:lnTo>
                  <a:pt x="59400" y="21240"/>
                </a:lnTo>
                <a:lnTo>
                  <a:pt x="59520" y="21100"/>
                </a:lnTo>
                <a:lnTo>
                  <a:pt x="59720" y="20920"/>
                </a:lnTo>
                <a:lnTo>
                  <a:pt x="60500" y="20410"/>
                </a:lnTo>
                <a:lnTo>
                  <a:pt x="61380" y="20240"/>
                </a:lnTo>
                <a:lnTo>
                  <a:pt x="62480" y="20430"/>
                </a:lnTo>
                <a:lnTo>
                  <a:pt x="64370" y="20240"/>
                </a:lnTo>
                <a:lnTo>
                  <a:pt x="65000" y="20430"/>
                </a:lnTo>
                <a:lnTo>
                  <a:pt x="64950" y="20720"/>
                </a:lnTo>
                <a:lnTo>
                  <a:pt x="64930" y="20900"/>
                </a:lnTo>
                <a:lnTo>
                  <a:pt x="64930" y="20970"/>
                </a:lnTo>
                <a:lnTo>
                  <a:pt x="65070" y="21220"/>
                </a:lnTo>
                <a:lnTo>
                  <a:pt x="65600" y="21770"/>
                </a:lnTo>
                <a:lnTo>
                  <a:pt x="65220" y="23020"/>
                </a:lnTo>
                <a:lnTo>
                  <a:pt x="65220" y="23180"/>
                </a:lnTo>
                <a:lnTo>
                  <a:pt x="65160" y="23510"/>
                </a:lnTo>
                <a:lnTo>
                  <a:pt x="65110" y="23630"/>
                </a:lnTo>
                <a:lnTo>
                  <a:pt x="65020" y="23790"/>
                </a:lnTo>
                <a:lnTo>
                  <a:pt x="65060" y="24180"/>
                </a:lnTo>
                <a:lnTo>
                  <a:pt x="65040" y="24390"/>
                </a:lnTo>
                <a:lnTo>
                  <a:pt x="64840" y="24800"/>
                </a:lnTo>
                <a:lnTo>
                  <a:pt x="64690" y="25050"/>
                </a:lnTo>
                <a:lnTo>
                  <a:pt x="64510" y="25250"/>
                </a:lnTo>
                <a:lnTo>
                  <a:pt x="64010" y="25480"/>
                </a:lnTo>
                <a:lnTo>
                  <a:pt x="63780" y="25650"/>
                </a:lnTo>
                <a:lnTo>
                  <a:pt x="63680" y="25980"/>
                </a:lnTo>
                <a:lnTo>
                  <a:pt x="63970" y="26240"/>
                </a:lnTo>
                <a:lnTo>
                  <a:pt x="64530" y="27060"/>
                </a:lnTo>
                <a:lnTo>
                  <a:pt x="64530" y="27110"/>
                </a:lnTo>
                <a:lnTo>
                  <a:pt x="64480" y="27210"/>
                </a:lnTo>
                <a:lnTo>
                  <a:pt x="64480" y="27290"/>
                </a:lnTo>
                <a:lnTo>
                  <a:pt x="64570" y="27450"/>
                </a:lnTo>
                <a:lnTo>
                  <a:pt x="64670" y="27560"/>
                </a:lnTo>
                <a:lnTo>
                  <a:pt x="64990" y="27780"/>
                </a:lnTo>
                <a:lnTo>
                  <a:pt x="65070" y="27910"/>
                </a:lnTo>
                <a:lnTo>
                  <a:pt x="65100" y="28100"/>
                </a:lnTo>
                <a:lnTo>
                  <a:pt x="65030" y="28490"/>
                </a:lnTo>
                <a:lnTo>
                  <a:pt x="64930" y="28840"/>
                </a:lnTo>
                <a:lnTo>
                  <a:pt x="64500" y="29060"/>
                </a:lnTo>
                <a:lnTo>
                  <a:pt x="63590" y="29580"/>
                </a:lnTo>
                <a:lnTo>
                  <a:pt x="63500" y="29610"/>
                </a:lnTo>
                <a:lnTo>
                  <a:pt x="63000" y="29850"/>
                </a:lnTo>
                <a:lnTo>
                  <a:pt x="62860" y="29980"/>
                </a:lnTo>
                <a:lnTo>
                  <a:pt x="62780" y="30010"/>
                </a:lnTo>
                <a:lnTo>
                  <a:pt x="62700" y="29950"/>
                </a:lnTo>
                <a:lnTo>
                  <a:pt x="62650" y="29780"/>
                </a:lnTo>
                <a:lnTo>
                  <a:pt x="62630" y="29450"/>
                </a:lnTo>
                <a:lnTo>
                  <a:pt x="62580" y="29360"/>
                </a:lnTo>
                <a:lnTo>
                  <a:pt x="62460" y="29350"/>
                </a:lnTo>
                <a:lnTo>
                  <a:pt x="62340" y="29220"/>
                </a:lnTo>
                <a:lnTo>
                  <a:pt x="62280" y="29120"/>
                </a:lnTo>
                <a:lnTo>
                  <a:pt x="62270" y="28980"/>
                </a:lnTo>
                <a:lnTo>
                  <a:pt x="62290" y="28850"/>
                </a:lnTo>
                <a:lnTo>
                  <a:pt x="62230" y="28740"/>
                </a:lnTo>
                <a:lnTo>
                  <a:pt x="62090" y="28680"/>
                </a:lnTo>
                <a:lnTo>
                  <a:pt x="61520" y="28700"/>
                </a:lnTo>
                <a:lnTo>
                  <a:pt x="61330" y="28660"/>
                </a:lnTo>
                <a:lnTo>
                  <a:pt x="61200" y="28550"/>
                </a:lnTo>
                <a:lnTo>
                  <a:pt x="61090" y="28500"/>
                </a:lnTo>
                <a:lnTo>
                  <a:pt x="60950" y="28540"/>
                </a:lnTo>
                <a:lnTo>
                  <a:pt x="60710" y="28660"/>
                </a:lnTo>
                <a:lnTo>
                  <a:pt x="60560" y="28710"/>
                </a:lnTo>
                <a:lnTo>
                  <a:pt x="60370" y="28820"/>
                </a:lnTo>
                <a:lnTo>
                  <a:pt x="60160" y="28990"/>
                </a:lnTo>
                <a:lnTo>
                  <a:pt x="60030" y="29040"/>
                </a:lnTo>
                <a:lnTo>
                  <a:pt x="59910" y="29000"/>
                </a:lnTo>
                <a:lnTo>
                  <a:pt x="59760" y="28780"/>
                </a:lnTo>
                <a:lnTo>
                  <a:pt x="59660" y="28460"/>
                </a:lnTo>
                <a:lnTo>
                  <a:pt x="59600" y="28370"/>
                </a:lnTo>
                <a:lnTo>
                  <a:pt x="59500" y="28330"/>
                </a:lnTo>
                <a:lnTo>
                  <a:pt x="59040" y="28360"/>
                </a:lnTo>
                <a:lnTo>
                  <a:pt x="58900" y="28340"/>
                </a:lnTo>
                <a:lnTo>
                  <a:pt x="58470" y="28180"/>
                </a:lnTo>
                <a:lnTo>
                  <a:pt x="58290" y="28140"/>
                </a:lnTo>
                <a:lnTo>
                  <a:pt x="58180" y="28080"/>
                </a:lnTo>
                <a:lnTo>
                  <a:pt x="58030" y="27960"/>
                </a:lnTo>
                <a:lnTo>
                  <a:pt x="57950" y="27700"/>
                </a:lnTo>
                <a:lnTo>
                  <a:pt x="57870" y="27280"/>
                </a:lnTo>
                <a:lnTo>
                  <a:pt x="57840" y="27180"/>
                </a:lnTo>
                <a:lnTo>
                  <a:pt x="57740" y="27120"/>
                </a:lnTo>
                <a:lnTo>
                  <a:pt x="57660" y="27080"/>
                </a:lnTo>
                <a:lnTo>
                  <a:pt x="57070" y="27120"/>
                </a:lnTo>
                <a:lnTo>
                  <a:pt x="55620" y="27310"/>
                </a:lnTo>
                <a:lnTo>
                  <a:pt x="55130" y="26960"/>
                </a:lnTo>
                <a:lnTo>
                  <a:pt x="55790" y="26610"/>
                </a:lnTo>
                <a:lnTo>
                  <a:pt x="55860" y="26460"/>
                </a:lnTo>
                <a:lnTo>
                  <a:pt x="55930" y="26230"/>
                </a:lnTo>
                <a:lnTo>
                  <a:pt x="55860" y="26090"/>
                </a:lnTo>
                <a:lnTo>
                  <a:pt x="55790" y="25980"/>
                </a:lnTo>
                <a:lnTo>
                  <a:pt x="55020" y="25260"/>
                </a:lnTo>
                <a:lnTo>
                  <a:pt x="54210" y="25050"/>
                </a:lnTo>
                <a:lnTo>
                  <a:pt x="53900" y="25200"/>
                </a:lnTo>
                <a:lnTo>
                  <a:pt x="53680" y="25080"/>
                </a:lnTo>
                <a:lnTo>
                  <a:pt x="53570" y="24930"/>
                </a:lnTo>
                <a:lnTo>
                  <a:pt x="53540" y="24770"/>
                </a:lnTo>
                <a:lnTo>
                  <a:pt x="53570" y="24670"/>
                </a:lnTo>
                <a:lnTo>
                  <a:pt x="53750" y="24480"/>
                </a:lnTo>
                <a:lnTo>
                  <a:pt x="53820" y="24380"/>
                </a:lnTo>
                <a:lnTo>
                  <a:pt x="53850" y="24270"/>
                </a:lnTo>
                <a:lnTo>
                  <a:pt x="53850" y="24120"/>
                </a:lnTo>
                <a:lnTo>
                  <a:pt x="53880" y="24000"/>
                </a:lnTo>
                <a:lnTo>
                  <a:pt x="53940" y="23900"/>
                </a:lnTo>
                <a:lnTo>
                  <a:pt x="54050" y="23790"/>
                </a:lnTo>
                <a:lnTo>
                  <a:pt x="54670" y="23410"/>
                </a:lnTo>
                <a:lnTo>
                  <a:pt x="54880" y="23260"/>
                </a:lnTo>
                <a:lnTo>
                  <a:pt x="55080" y="23160"/>
                </a:lnTo>
                <a:lnTo>
                  <a:pt x="55220" y="23210"/>
                </a:lnTo>
                <a:lnTo>
                  <a:pt x="55430" y="23230"/>
                </a:lnTo>
                <a:lnTo>
                  <a:pt x="55780" y="24030"/>
                </a:lnTo>
                <a:lnTo>
                  <a:pt x="56820" y="23940"/>
                </a:lnTo>
                <a:lnTo>
                  <a:pt x="56930" y="23960"/>
                </a:lnTo>
                <a:lnTo>
                  <a:pt x="57020" y="24020"/>
                </a:lnTo>
                <a:lnTo>
                  <a:pt x="57180" y="24180"/>
                </a:lnTo>
                <a:lnTo>
                  <a:pt x="57360" y="24190"/>
                </a:lnTo>
                <a:lnTo>
                  <a:pt x="57600" y="24140"/>
                </a:lnTo>
                <a:lnTo>
                  <a:pt x="58060" y="23970"/>
                </a:lnTo>
                <a:lnTo>
                  <a:pt x="58330" y="23910"/>
                </a:lnTo>
                <a:lnTo>
                  <a:pt x="58600" y="23800"/>
                </a:lnTo>
                <a:lnTo>
                  <a:pt x="58820" y="23630"/>
                </a:lnTo>
                <a:lnTo>
                  <a:pt x="59390" y="22950"/>
                </a:lnTo>
                <a:lnTo>
                  <a:pt x="59540" y="22510"/>
                </a:lnTo>
                <a:lnTo>
                  <a:pt x="59900" y="22130"/>
                </a:lnTo>
                <a:lnTo>
                  <a:pt x="59530" y="2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Glarus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0760" y="29120"/>
                </a:moveTo>
                <a:lnTo>
                  <a:pt x="70200" y="29620"/>
                </a:lnTo>
                <a:lnTo>
                  <a:pt x="69850" y="30100"/>
                </a:lnTo>
                <a:lnTo>
                  <a:pt x="69750" y="30170"/>
                </a:lnTo>
                <a:lnTo>
                  <a:pt x="69580" y="30240"/>
                </a:lnTo>
                <a:lnTo>
                  <a:pt x="69200" y="30240"/>
                </a:lnTo>
                <a:lnTo>
                  <a:pt x="68910" y="30310"/>
                </a:lnTo>
                <a:lnTo>
                  <a:pt x="68220" y="30780"/>
                </a:lnTo>
                <a:lnTo>
                  <a:pt x="68020" y="30840"/>
                </a:lnTo>
                <a:lnTo>
                  <a:pt x="67850" y="30780"/>
                </a:lnTo>
                <a:lnTo>
                  <a:pt x="67760" y="30650"/>
                </a:lnTo>
                <a:lnTo>
                  <a:pt x="67620" y="30540"/>
                </a:lnTo>
                <a:lnTo>
                  <a:pt x="67420" y="30470"/>
                </a:lnTo>
                <a:lnTo>
                  <a:pt x="67090" y="30440"/>
                </a:lnTo>
                <a:lnTo>
                  <a:pt x="66890" y="30480"/>
                </a:lnTo>
                <a:lnTo>
                  <a:pt x="66760" y="30550"/>
                </a:lnTo>
                <a:lnTo>
                  <a:pt x="66710" y="30620"/>
                </a:lnTo>
                <a:lnTo>
                  <a:pt x="66690" y="30730"/>
                </a:lnTo>
                <a:lnTo>
                  <a:pt x="66700" y="30950"/>
                </a:lnTo>
                <a:lnTo>
                  <a:pt x="66670" y="31060"/>
                </a:lnTo>
                <a:lnTo>
                  <a:pt x="66620" y="31150"/>
                </a:lnTo>
                <a:lnTo>
                  <a:pt x="66560" y="31270"/>
                </a:lnTo>
                <a:lnTo>
                  <a:pt x="66500" y="31410"/>
                </a:lnTo>
                <a:lnTo>
                  <a:pt x="66400" y="31620"/>
                </a:lnTo>
                <a:lnTo>
                  <a:pt x="66250" y="31820"/>
                </a:lnTo>
                <a:lnTo>
                  <a:pt x="65970" y="32090"/>
                </a:lnTo>
                <a:lnTo>
                  <a:pt x="65510" y="32300"/>
                </a:lnTo>
                <a:lnTo>
                  <a:pt x="64400" y="32650"/>
                </a:lnTo>
                <a:lnTo>
                  <a:pt x="64210" y="32650"/>
                </a:lnTo>
                <a:lnTo>
                  <a:pt x="64130" y="32600"/>
                </a:lnTo>
                <a:lnTo>
                  <a:pt x="64080" y="32400"/>
                </a:lnTo>
                <a:lnTo>
                  <a:pt x="64040" y="32320"/>
                </a:lnTo>
                <a:lnTo>
                  <a:pt x="63950" y="32310"/>
                </a:lnTo>
                <a:lnTo>
                  <a:pt x="63740" y="32230"/>
                </a:lnTo>
                <a:lnTo>
                  <a:pt x="63320" y="32210"/>
                </a:lnTo>
                <a:lnTo>
                  <a:pt x="63310" y="31640"/>
                </a:lnTo>
                <a:lnTo>
                  <a:pt x="63290" y="31500"/>
                </a:lnTo>
                <a:lnTo>
                  <a:pt x="63320" y="31310"/>
                </a:lnTo>
                <a:lnTo>
                  <a:pt x="63840" y="30920"/>
                </a:lnTo>
                <a:lnTo>
                  <a:pt x="63940" y="30820"/>
                </a:lnTo>
                <a:lnTo>
                  <a:pt x="64000" y="30770"/>
                </a:lnTo>
                <a:lnTo>
                  <a:pt x="64050" y="30760"/>
                </a:lnTo>
                <a:lnTo>
                  <a:pt x="64120" y="30770"/>
                </a:lnTo>
                <a:lnTo>
                  <a:pt x="64210" y="30750"/>
                </a:lnTo>
                <a:lnTo>
                  <a:pt x="64640" y="30570"/>
                </a:lnTo>
                <a:lnTo>
                  <a:pt x="64780" y="30450"/>
                </a:lnTo>
                <a:lnTo>
                  <a:pt x="64860" y="30290"/>
                </a:lnTo>
                <a:lnTo>
                  <a:pt x="64870" y="30000"/>
                </a:lnTo>
                <a:lnTo>
                  <a:pt x="64860" y="29820"/>
                </a:lnTo>
                <a:lnTo>
                  <a:pt x="64810" y="29640"/>
                </a:lnTo>
                <a:lnTo>
                  <a:pt x="64770" y="29550"/>
                </a:lnTo>
                <a:lnTo>
                  <a:pt x="64500" y="29060"/>
                </a:lnTo>
                <a:lnTo>
                  <a:pt x="64930" y="28840"/>
                </a:lnTo>
                <a:lnTo>
                  <a:pt x="65030" y="28490"/>
                </a:lnTo>
                <a:lnTo>
                  <a:pt x="65100" y="28100"/>
                </a:lnTo>
                <a:lnTo>
                  <a:pt x="65070" y="27910"/>
                </a:lnTo>
                <a:lnTo>
                  <a:pt x="64990" y="27780"/>
                </a:lnTo>
                <a:lnTo>
                  <a:pt x="64670" y="27560"/>
                </a:lnTo>
                <a:lnTo>
                  <a:pt x="64570" y="27450"/>
                </a:lnTo>
                <a:lnTo>
                  <a:pt x="64480" y="27290"/>
                </a:lnTo>
                <a:lnTo>
                  <a:pt x="64480" y="27210"/>
                </a:lnTo>
                <a:lnTo>
                  <a:pt x="64530" y="27110"/>
                </a:lnTo>
                <a:lnTo>
                  <a:pt x="64530" y="27060"/>
                </a:lnTo>
                <a:lnTo>
                  <a:pt x="63970" y="26240"/>
                </a:lnTo>
                <a:lnTo>
                  <a:pt x="63680" y="25980"/>
                </a:lnTo>
                <a:lnTo>
                  <a:pt x="63780" y="25650"/>
                </a:lnTo>
                <a:lnTo>
                  <a:pt x="64010" y="25480"/>
                </a:lnTo>
                <a:lnTo>
                  <a:pt x="64510" y="25250"/>
                </a:lnTo>
                <a:lnTo>
                  <a:pt x="64690" y="25050"/>
                </a:lnTo>
                <a:lnTo>
                  <a:pt x="64840" y="24800"/>
                </a:lnTo>
                <a:lnTo>
                  <a:pt x="65040" y="24390"/>
                </a:lnTo>
                <a:lnTo>
                  <a:pt x="65060" y="24180"/>
                </a:lnTo>
                <a:lnTo>
                  <a:pt x="65020" y="23790"/>
                </a:lnTo>
                <a:lnTo>
                  <a:pt x="65110" y="23630"/>
                </a:lnTo>
                <a:lnTo>
                  <a:pt x="65160" y="23510"/>
                </a:lnTo>
                <a:lnTo>
                  <a:pt x="65220" y="23180"/>
                </a:lnTo>
                <a:lnTo>
                  <a:pt x="65220" y="23020"/>
                </a:lnTo>
                <a:lnTo>
                  <a:pt x="65600" y="21770"/>
                </a:lnTo>
                <a:lnTo>
                  <a:pt x="65930" y="21590"/>
                </a:lnTo>
                <a:lnTo>
                  <a:pt x="66040" y="21600"/>
                </a:lnTo>
                <a:lnTo>
                  <a:pt x="67100" y="22560"/>
                </a:lnTo>
                <a:lnTo>
                  <a:pt x="67410" y="22730"/>
                </a:lnTo>
                <a:lnTo>
                  <a:pt x="69530" y="23150"/>
                </a:lnTo>
                <a:lnTo>
                  <a:pt x="69430" y="24560"/>
                </a:lnTo>
                <a:lnTo>
                  <a:pt x="69320" y="24970"/>
                </a:lnTo>
                <a:lnTo>
                  <a:pt x="68620" y="25460"/>
                </a:lnTo>
                <a:lnTo>
                  <a:pt x="68570" y="25530"/>
                </a:lnTo>
                <a:lnTo>
                  <a:pt x="68580" y="25590"/>
                </a:lnTo>
                <a:lnTo>
                  <a:pt x="68950" y="25800"/>
                </a:lnTo>
                <a:lnTo>
                  <a:pt x="69080" y="25840"/>
                </a:lnTo>
                <a:lnTo>
                  <a:pt x="69460" y="25800"/>
                </a:lnTo>
                <a:lnTo>
                  <a:pt x="69680" y="25690"/>
                </a:lnTo>
                <a:lnTo>
                  <a:pt x="69830" y="25640"/>
                </a:lnTo>
                <a:lnTo>
                  <a:pt x="69980" y="25630"/>
                </a:lnTo>
                <a:lnTo>
                  <a:pt x="70140" y="25750"/>
                </a:lnTo>
                <a:lnTo>
                  <a:pt x="70310" y="25980"/>
                </a:lnTo>
                <a:lnTo>
                  <a:pt x="70580" y="26520"/>
                </a:lnTo>
                <a:lnTo>
                  <a:pt x="70660" y="26780"/>
                </a:lnTo>
                <a:lnTo>
                  <a:pt x="70690" y="26990"/>
                </a:lnTo>
                <a:lnTo>
                  <a:pt x="70600" y="27840"/>
                </a:lnTo>
                <a:lnTo>
                  <a:pt x="70580" y="27920"/>
                </a:lnTo>
                <a:lnTo>
                  <a:pt x="70540" y="28010"/>
                </a:lnTo>
                <a:lnTo>
                  <a:pt x="70550" y="28120"/>
                </a:lnTo>
                <a:lnTo>
                  <a:pt x="70620" y="28380"/>
                </a:lnTo>
                <a:lnTo>
                  <a:pt x="70780" y="28730"/>
                </a:lnTo>
                <a:lnTo>
                  <a:pt x="70800" y="28840"/>
                </a:lnTo>
                <a:lnTo>
                  <a:pt x="70760" y="29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Nidwal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640" y="33400"/>
                </a:moveTo>
                <a:lnTo>
                  <a:pt x="53170" y="32970"/>
                </a:lnTo>
                <a:lnTo>
                  <a:pt x="52750" y="32720"/>
                </a:lnTo>
                <a:lnTo>
                  <a:pt x="52340" y="32150"/>
                </a:lnTo>
                <a:lnTo>
                  <a:pt x="52290" y="31450"/>
                </a:lnTo>
                <a:lnTo>
                  <a:pt x="52320" y="31170"/>
                </a:lnTo>
                <a:lnTo>
                  <a:pt x="52340" y="30580"/>
                </a:lnTo>
                <a:lnTo>
                  <a:pt x="52440" y="30240"/>
                </a:lnTo>
                <a:lnTo>
                  <a:pt x="52470" y="30110"/>
                </a:lnTo>
                <a:lnTo>
                  <a:pt x="52470" y="29320"/>
                </a:lnTo>
                <a:lnTo>
                  <a:pt x="52430" y="29200"/>
                </a:lnTo>
                <a:lnTo>
                  <a:pt x="52330" y="29100"/>
                </a:lnTo>
                <a:lnTo>
                  <a:pt x="51860" y="28880"/>
                </a:lnTo>
                <a:lnTo>
                  <a:pt x="51730" y="28770"/>
                </a:lnTo>
                <a:lnTo>
                  <a:pt x="51630" y="28630"/>
                </a:lnTo>
                <a:lnTo>
                  <a:pt x="51660" y="28440"/>
                </a:lnTo>
                <a:lnTo>
                  <a:pt x="51710" y="28340"/>
                </a:lnTo>
                <a:lnTo>
                  <a:pt x="51770" y="28240"/>
                </a:lnTo>
                <a:lnTo>
                  <a:pt x="51830" y="28140"/>
                </a:lnTo>
                <a:lnTo>
                  <a:pt x="51890" y="28000"/>
                </a:lnTo>
                <a:lnTo>
                  <a:pt x="51920" y="27880"/>
                </a:lnTo>
                <a:lnTo>
                  <a:pt x="51950" y="27730"/>
                </a:lnTo>
                <a:lnTo>
                  <a:pt x="51900" y="27650"/>
                </a:lnTo>
                <a:lnTo>
                  <a:pt x="51830" y="27610"/>
                </a:lnTo>
                <a:lnTo>
                  <a:pt x="51060" y="27370"/>
                </a:lnTo>
                <a:lnTo>
                  <a:pt x="50980" y="27370"/>
                </a:lnTo>
                <a:lnTo>
                  <a:pt x="50900" y="27400"/>
                </a:lnTo>
                <a:lnTo>
                  <a:pt x="50790" y="27470"/>
                </a:lnTo>
                <a:lnTo>
                  <a:pt x="50670" y="27520"/>
                </a:lnTo>
                <a:lnTo>
                  <a:pt x="50330" y="27600"/>
                </a:lnTo>
                <a:lnTo>
                  <a:pt x="50230" y="27380"/>
                </a:lnTo>
                <a:lnTo>
                  <a:pt x="50250" y="27260"/>
                </a:lnTo>
                <a:lnTo>
                  <a:pt x="50310" y="27110"/>
                </a:lnTo>
                <a:lnTo>
                  <a:pt x="50420" y="27040"/>
                </a:lnTo>
                <a:lnTo>
                  <a:pt x="50810" y="26900"/>
                </a:lnTo>
                <a:lnTo>
                  <a:pt x="51160" y="26830"/>
                </a:lnTo>
                <a:lnTo>
                  <a:pt x="51650" y="26830"/>
                </a:lnTo>
                <a:lnTo>
                  <a:pt x="51900" y="26790"/>
                </a:lnTo>
                <a:lnTo>
                  <a:pt x="52130" y="26800"/>
                </a:lnTo>
                <a:lnTo>
                  <a:pt x="52380" y="26840"/>
                </a:lnTo>
                <a:lnTo>
                  <a:pt x="52820" y="26690"/>
                </a:lnTo>
                <a:lnTo>
                  <a:pt x="53130" y="26540"/>
                </a:lnTo>
                <a:lnTo>
                  <a:pt x="53350" y="26670"/>
                </a:lnTo>
                <a:lnTo>
                  <a:pt x="53360" y="26740"/>
                </a:lnTo>
                <a:lnTo>
                  <a:pt x="53370" y="26770"/>
                </a:lnTo>
                <a:lnTo>
                  <a:pt x="53390" y="26790"/>
                </a:lnTo>
                <a:lnTo>
                  <a:pt x="54060" y="26810"/>
                </a:lnTo>
                <a:lnTo>
                  <a:pt x="54260" y="26740"/>
                </a:lnTo>
                <a:lnTo>
                  <a:pt x="54280" y="26610"/>
                </a:lnTo>
                <a:lnTo>
                  <a:pt x="54460" y="26430"/>
                </a:lnTo>
                <a:lnTo>
                  <a:pt x="54740" y="26490"/>
                </a:lnTo>
                <a:lnTo>
                  <a:pt x="55020" y="26760"/>
                </a:lnTo>
                <a:lnTo>
                  <a:pt x="55130" y="26960"/>
                </a:lnTo>
                <a:lnTo>
                  <a:pt x="55620" y="27310"/>
                </a:lnTo>
                <a:lnTo>
                  <a:pt x="57070" y="27120"/>
                </a:lnTo>
                <a:lnTo>
                  <a:pt x="57100" y="27300"/>
                </a:lnTo>
                <a:lnTo>
                  <a:pt x="57070" y="27450"/>
                </a:lnTo>
                <a:lnTo>
                  <a:pt x="56800" y="28330"/>
                </a:lnTo>
                <a:lnTo>
                  <a:pt x="56740" y="28440"/>
                </a:lnTo>
                <a:lnTo>
                  <a:pt x="56650" y="28540"/>
                </a:lnTo>
                <a:lnTo>
                  <a:pt x="56420" y="28760"/>
                </a:lnTo>
                <a:lnTo>
                  <a:pt x="55390" y="29290"/>
                </a:lnTo>
                <a:lnTo>
                  <a:pt x="55050" y="29520"/>
                </a:lnTo>
                <a:lnTo>
                  <a:pt x="55010" y="29580"/>
                </a:lnTo>
                <a:lnTo>
                  <a:pt x="55000" y="29680"/>
                </a:lnTo>
                <a:lnTo>
                  <a:pt x="55150" y="29900"/>
                </a:lnTo>
                <a:lnTo>
                  <a:pt x="55200" y="30030"/>
                </a:lnTo>
                <a:lnTo>
                  <a:pt x="55230" y="30220"/>
                </a:lnTo>
                <a:lnTo>
                  <a:pt x="55190" y="30430"/>
                </a:lnTo>
                <a:lnTo>
                  <a:pt x="55280" y="31020"/>
                </a:lnTo>
                <a:lnTo>
                  <a:pt x="54300" y="31060"/>
                </a:lnTo>
                <a:lnTo>
                  <a:pt x="54090" y="30890"/>
                </a:lnTo>
                <a:lnTo>
                  <a:pt x="54010" y="30720"/>
                </a:lnTo>
                <a:lnTo>
                  <a:pt x="53920" y="30670"/>
                </a:lnTo>
                <a:lnTo>
                  <a:pt x="53830" y="30680"/>
                </a:lnTo>
                <a:lnTo>
                  <a:pt x="53440" y="30930"/>
                </a:lnTo>
                <a:lnTo>
                  <a:pt x="53370" y="30960"/>
                </a:lnTo>
                <a:lnTo>
                  <a:pt x="53330" y="30950"/>
                </a:lnTo>
                <a:lnTo>
                  <a:pt x="53330" y="30920"/>
                </a:lnTo>
                <a:lnTo>
                  <a:pt x="53350" y="30850"/>
                </a:lnTo>
                <a:lnTo>
                  <a:pt x="53350" y="30770"/>
                </a:lnTo>
                <a:lnTo>
                  <a:pt x="53350" y="30660"/>
                </a:lnTo>
                <a:lnTo>
                  <a:pt x="53240" y="30500"/>
                </a:lnTo>
                <a:lnTo>
                  <a:pt x="53170" y="30480"/>
                </a:lnTo>
                <a:lnTo>
                  <a:pt x="53090" y="30540"/>
                </a:lnTo>
                <a:lnTo>
                  <a:pt x="53010" y="30680"/>
                </a:lnTo>
                <a:lnTo>
                  <a:pt x="53020" y="30780"/>
                </a:lnTo>
                <a:lnTo>
                  <a:pt x="53090" y="30920"/>
                </a:lnTo>
                <a:lnTo>
                  <a:pt x="53130" y="31270"/>
                </a:lnTo>
                <a:lnTo>
                  <a:pt x="53160" y="31410"/>
                </a:lnTo>
                <a:lnTo>
                  <a:pt x="53270" y="31780"/>
                </a:lnTo>
                <a:lnTo>
                  <a:pt x="53280" y="31880"/>
                </a:lnTo>
                <a:lnTo>
                  <a:pt x="53270" y="31980"/>
                </a:lnTo>
                <a:lnTo>
                  <a:pt x="53270" y="32060"/>
                </a:lnTo>
                <a:lnTo>
                  <a:pt x="53320" y="32100"/>
                </a:lnTo>
                <a:lnTo>
                  <a:pt x="53470" y="32200"/>
                </a:lnTo>
                <a:lnTo>
                  <a:pt x="53490" y="32260"/>
                </a:lnTo>
                <a:lnTo>
                  <a:pt x="53510" y="32390"/>
                </a:lnTo>
                <a:lnTo>
                  <a:pt x="53520" y="32430"/>
                </a:lnTo>
                <a:lnTo>
                  <a:pt x="53540" y="32460"/>
                </a:lnTo>
                <a:lnTo>
                  <a:pt x="53570" y="32500"/>
                </a:lnTo>
                <a:lnTo>
                  <a:pt x="53640" y="32580"/>
                </a:lnTo>
                <a:lnTo>
                  <a:pt x="53720" y="32720"/>
                </a:lnTo>
                <a:lnTo>
                  <a:pt x="53780" y="32800"/>
                </a:lnTo>
                <a:lnTo>
                  <a:pt x="53850" y="32870"/>
                </a:lnTo>
                <a:lnTo>
                  <a:pt x="54170" y="33000"/>
                </a:lnTo>
                <a:lnTo>
                  <a:pt x="54230" y="33060"/>
                </a:lnTo>
                <a:lnTo>
                  <a:pt x="54270" y="33160"/>
                </a:lnTo>
                <a:lnTo>
                  <a:pt x="54220" y="33210"/>
                </a:lnTo>
                <a:lnTo>
                  <a:pt x="53640" y="3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Fribourg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0490" y="39830"/>
                </a:moveTo>
                <a:lnTo>
                  <a:pt x="29890" y="40310"/>
                </a:lnTo>
                <a:lnTo>
                  <a:pt x="28730" y="40660"/>
                </a:lnTo>
                <a:lnTo>
                  <a:pt x="28530" y="40830"/>
                </a:lnTo>
                <a:lnTo>
                  <a:pt x="28380" y="41040"/>
                </a:lnTo>
                <a:lnTo>
                  <a:pt x="28070" y="41410"/>
                </a:lnTo>
                <a:lnTo>
                  <a:pt x="27850" y="41590"/>
                </a:lnTo>
                <a:lnTo>
                  <a:pt x="27680" y="41700"/>
                </a:lnTo>
                <a:lnTo>
                  <a:pt x="27090" y="41770"/>
                </a:lnTo>
                <a:lnTo>
                  <a:pt x="26940" y="41830"/>
                </a:lnTo>
                <a:lnTo>
                  <a:pt x="26810" y="41910"/>
                </a:lnTo>
                <a:lnTo>
                  <a:pt x="26460" y="42210"/>
                </a:lnTo>
                <a:lnTo>
                  <a:pt x="26260" y="42440"/>
                </a:lnTo>
                <a:lnTo>
                  <a:pt x="26200" y="42530"/>
                </a:lnTo>
                <a:lnTo>
                  <a:pt x="26160" y="42610"/>
                </a:lnTo>
                <a:lnTo>
                  <a:pt x="26080" y="42860"/>
                </a:lnTo>
                <a:lnTo>
                  <a:pt x="25610" y="43090"/>
                </a:lnTo>
                <a:lnTo>
                  <a:pt x="25590" y="43050"/>
                </a:lnTo>
                <a:lnTo>
                  <a:pt x="25530" y="43010"/>
                </a:lnTo>
                <a:lnTo>
                  <a:pt x="25480" y="42900"/>
                </a:lnTo>
                <a:lnTo>
                  <a:pt x="25410" y="42800"/>
                </a:lnTo>
                <a:lnTo>
                  <a:pt x="25350" y="42660"/>
                </a:lnTo>
                <a:lnTo>
                  <a:pt x="25310" y="42510"/>
                </a:lnTo>
                <a:lnTo>
                  <a:pt x="25300" y="42390"/>
                </a:lnTo>
                <a:lnTo>
                  <a:pt x="25230" y="42090"/>
                </a:lnTo>
                <a:lnTo>
                  <a:pt x="25100" y="41750"/>
                </a:lnTo>
                <a:lnTo>
                  <a:pt x="23980" y="40920"/>
                </a:lnTo>
                <a:lnTo>
                  <a:pt x="23700" y="40810"/>
                </a:lnTo>
                <a:lnTo>
                  <a:pt x="23490" y="40800"/>
                </a:lnTo>
                <a:lnTo>
                  <a:pt x="23190" y="41120"/>
                </a:lnTo>
                <a:lnTo>
                  <a:pt x="23050" y="41230"/>
                </a:lnTo>
                <a:lnTo>
                  <a:pt x="22870" y="41320"/>
                </a:lnTo>
                <a:lnTo>
                  <a:pt x="22580" y="41360"/>
                </a:lnTo>
                <a:lnTo>
                  <a:pt x="22430" y="41330"/>
                </a:lnTo>
                <a:lnTo>
                  <a:pt x="22340" y="41280"/>
                </a:lnTo>
                <a:lnTo>
                  <a:pt x="22110" y="40960"/>
                </a:lnTo>
                <a:lnTo>
                  <a:pt x="21970" y="40560"/>
                </a:lnTo>
                <a:lnTo>
                  <a:pt x="22140" y="40210"/>
                </a:lnTo>
                <a:lnTo>
                  <a:pt x="22190" y="40200"/>
                </a:lnTo>
                <a:lnTo>
                  <a:pt x="22460" y="40190"/>
                </a:lnTo>
                <a:lnTo>
                  <a:pt x="22620" y="40210"/>
                </a:lnTo>
                <a:lnTo>
                  <a:pt x="22670" y="40230"/>
                </a:lnTo>
                <a:lnTo>
                  <a:pt x="22920" y="40380"/>
                </a:lnTo>
                <a:lnTo>
                  <a:pt x="22980" y="40340"/>
                </a:lnTo>
                <a:lnTo>
                  <a:pt x="23040" y="40250"/>
                </a:lnTo>
                <a:lnTo>
                  <a:pt x="23540" y="39670"/>
                </a:lnTo>
                <a:lnTo>
                  <a:pt x="23650" y="39520"/>
                </a:lnTo>
                <a:lnTo>
                  <a:pt x="23690" y="39440"/>
                </a:lnTo>
                <a:lnTo>
                  <a:pt x="23650" y="39420"/>
                </a:lnTo>
                <a:lnTo>
                  <a:pt x="23580" y="39430"/>
                </a:lnTo>
                <a:lnTo>
                  <a:pt x="23420" y="39470"/>
                </a:lnTo>
                <a:lnTo>
                  <a:pt x="23330" y="39450"/>
                </a:lnTo>
                <a:lnTo>
                  <a:pt x="23200" y="39350"/>
                </a:lnTo>
                <a:lnTo>
                  <a:pt x="22970" y="39120"/>
                </a:lnTo>
                <a:lnTo>
                  <a:pt x="22860" y="39060"/>
                </a:lnTo>
                <a:lnTo>
                  <a:pt x="22780" y="39040"/>
                </a:lnTo>
                <a:lnTo>
                  <a:pt x="22560" y="39100"/>
                </a:lnTo>
                <a:lnTo>
                  <a:pt x="22260" y="39120"/>
                </a:lnTo>
                <a:lnTo>
                  <a:pt x="22100" y="39010"/>
                </a:lnTo>
                <a:lnTo>
                  <a:pt x="21980" y="39010"/>
                </a:lnTo>
                <a:lnTo>
                  <a:pt x="21890" y="39030"/>
                </a:lnTo>
                <a:lnTo>
                  <a:pt x="21720" y="39110"/>
                </a:lnTo>
                <a:lnTo>
                  <a:pt x="21690" y="39070"/>
                </a:lnTo>
                <a:lnTo>
                  <a:pt x="21690" y="38970"/>
                </a:lnTo>
                <a:lnTo>
                  <a:pt x="21720" y="38840"/>
                </a:lnTo>
                <a:lnTo>
                  <a:pt x="21710" y="38730"/>
                </a:lnTo>
                <a:lnTo>
                  <a:pt x="21700" y="38650"/>
                </a:lnTo>
                <a:lnTo>
                  <a:pt x="21700" y="38580"/>
                </a:lnTo>
                <a:lnTo>
                  <a:pt x="21720" y="38550"/>
                </a:lnTo>
                <a:lnTo>
                  <a:pt x="21770" y="38520"/>
                </a:lnTo>
                <a:lnTo>
                  <a:pt x="21780" y="38460"/>
                </a:lnTo>
                <a:lnTo>
                  <a:pt x="21760" y="38310"/>
                </a:lnTo>
                <a:lnTo>
                  <a:pt x="21730" y="38140"/>
                </a:lnTo>
                <a:lnTo>
                  <a:pt x="21700" y="37820"/>
                </a:lnTo>
                <a:lnTo>
                  <a:pt x="21700" y="37470"/>
                </a:lnTo>
                <a:lnTo>
                  <a:pt x="21710" y="37340"/>
                </a:lnTo>
                <a:lnTo>
                  <a:pt x="21760" y="37030"/>
                </a:lnTo>
                <a:lnTo>
                  <a:pt x="22000" y="37010"/>
                </a:lnTo>
                <a:lnTo>
                  <a:pt x="22330" y="36780"/>
                </a:lnTo>
                <a:lnTo>
                  <a:pt x="22550" y="36730"/>
                </a:lnTo>
                <a:lnTo>
                  <a:pt x="22870" y="36720"/>
                </a:lnTo>
                <a:lnTo>
                  <a:pt x="22980" y="36690"/>
                </a:lnTo>
                <a:lnTo>
                  <a:pt x="23030" y="36650"/>
                </a:lnTo>
                <a:lnTo>
                  <a:pt x="23020" y="36620"/>
                </a:lnTo>
                <a:lnTo>
                  <a:pt x="22990" y="36570"/>
                </a:lnTo>
                <a:lnTo>
                  <a:pt x="23000" y="36530"/>
                </a:lnTo>
                <a:lnTo>
                  <a:pt x="23110" y="36230"/>
                </a:lnTo>
                <a:lnTo>
                  <a:pt x="23810" y="35210"/>
                </a:lnTo>
                <a:lnTo>
                  <a:pt x="24400" y="34400"/>
                </a:lnTo>
                <a:lnTo>
                  <a:pt x="24470" y="34150"/>
                </a:lnTo>
                <a:lnTo>
                  <a:pt x="24450" y="34130"/>
                </a:lnTo>
                <a:lnTo>
                  <a:pt x="24190" y="34070"/>
                </a:lnTo>
                <a:lnTo>
                  <a:pt x="24120" y="34040"/>
                </a:lnTo>
                <a:lnTo>
                  <a:pt x="24050" y="33980"/>
                </a:lnTo>
                <a:lnTo>
                  <a:pt x="24000" y="33880"/>
                </a:lnTo>
                <a:lnTo>
                  <a:pt x="24020" y="33820"/>
                </a:lnTo>
                <a:lnTo>
                  <a:pt x="24280" y="33740"/>
                </a:lnTo>
                <a:lnTo>
                  <a:pt x="24360" y="33690"/>
                </a:lnTo>
                <a:lnTo>
                  <a:pt x="24440" y="33590"/>
                </a:lnTo>
                <a:lnTo>
                  <a:pt x="24990" y="32810"/>
                </a:lnTo>
                <a:lnTo>
                  <a:pt x="24950" y="32400"/>
                </a:lnTo>
                <a:lnTo>
                  <a:pt x="25070" y="32100"/>
                </a:lnTo>
                <a:lnTo>
                  <a:pt x="25140" y="31980"/>
                </a:lnTo>
                <a:lnTo>
                  <a:pt x="25230" y="31900"/>
                </a:lnTo>
                <a:lnTo>
                  <a:pt x="25350" y="31820"/>
                </a:lnTo>
                <a:lnTo>
                  <a:pt x="25550" y="31580"/>
                </a:lnTo>
                <a:lnTo>
                  <a:pt x="25620" y="31450"/>
                </a:lnTo>
                <a:lnTo>
                  <a:pt x="25630" y="31360"/>
                </a:lnTo>
                <a:lnTo>
                  <a:pt x="25610" y="31330"/>
                </a:lnTo>
                <a:lnTo>
                  <a:pt x="25590" y="31320"/>
                </a:lnTo>
                <a:lnTo>
                  <a:pt x="25490" y="31360"/>
                </a:lnTo>
                <a:lnTo>
                  <a:pt x="25430" y="31310"/>
                </a:lnTo>
                <a:lnTo>
                  <a:pt x="25360" y="31200"/>
                </a:lnTo>
                <a:lnTo>
                  <a:pt x="25310" y="30930"/>
                </a:lnTo>
                <a:lnTo>
                  <a:pt x="25310" y="30800"/>
                </a:lnTo>
                <a:lnTo>
                  <a:pt x="25340" y="30670"/>
                </a:lnTo>
                <a:lnTo>
                  <a:pt x="25400" y="30550"/>
                </a:lnTo>
                <a:lnTo>
                  <a:pt x="25380" y="30420"/>
                </a:lnTo>
                <a:lnTo>
                  <a:pt x="25340" y="30330"/>
                </a:lnTo>
                <a:lnTo>
                  <a:pt x="25290" y="30270"/>
                </a:lnTo>
                <a:lnTo>
                  <a:pt x="25250" y="30250"/>
                </a:lnTo>
                <a:lnTo>
                  <a:pt x="25190" y="30250"/>
                </a:lnTo>
                <a:lnTo>
                  <a:pt x="25120" y="30270"/>
                </a:lnTo>
                <a:lnTo>
                  <a:pt x="25060" y="30300"/>
                </a:lnTo>
                <a:lnTo>
                  <a:pt x="25030" y="30340"/>
                </a:lnTo>
                <a:lnTo>
                  <a:pt x="25030" y="30400"/>
                </a:lnTo>
                <a:lnTo>
                  <a:pt x="25020" y="30450"/>
                </a:lnTo>
                <a:lnTo>
                  <a:pt x="25000" y="30500"/>
                </a:lnTo>
                <a:lnTo>
                  <a:pt x="24970" y="30530"/>
                </a:lnTo>
                <a:lnTo>
                  <a:pt x="24930" y="30520"/>
                </a:lnTo>
                <a:lnTo>
                  <a:pt x="24870" y="30480"/>
                </a:lnTo>
                <a:lnTo>
                  <a:pt x="24550" y="30020"/>
                </a:lnTo>
                <a:lnTo>
                  <a:pt x="24430" y="29900"/>
                </a:lnTo>
                <a:lnTo>
                  <a:pt x="24360" y="29850"/>
                </a:lnTo>
                <a:lnTo>
                  <a:pt x="23740" y="28970"/>
                </a:lnTo>
                <a:lnTo>
                  <a:pt x="24510" y="28330"/>
                </a:lnTo>
                <a:lnTo>
                  <a:pt x="25780" y="30090"/>
                </a:lnTo>
                <a:lnTo>
                  <a:pt x="25880" y="30290"/>
                </a:lnTo>
                <a:lnTo>
                  <a:pt x="26110" y="30420"/>
                </a:lnTo>
                <a:lnTo>
                  <a:pt x="26390" y="30840"/>
                </a:lnTo>
                <a:lnTo>
                  <a:pt x="26420" y="31050"/>
                </a:lnTo>
                <a:lnTo>
                  <a:pt x="26440" y="31120"/>
                </a:lnTo>
                <a:lnTo>
                  <a:pt x="26790" y="30940"/>
                </a:lnTo>
                <a:lnTo>
                  <a:pt x="26970" y="30730"/>
                </a:lnTo>
                <a:lnTo>
                  <a:pt x="27020" y="30640"/>
                </a:lnTo>
                <a:lnTo>
                  <a:pt x="27070" y="30510"/>
                </a:lnTo>
                <a:lnTo>
                  <a:pt x="27120" y="30370"/>
                </a:lnTo>
                <a:lnTo>
                  <a:pt x="27170" y="30100"/>
                </a:lnTo>
                <a:lnTo>
                  <a:pt x="27230" y="29960"/>
                </a:lnTo>
                <a:lnTo>
                  <a:pt x="27310" y="29870"/>
                </a:lnTo>
                <a:lnTo>
                  <a:pt x="27370" y="29850"/>
                </a:lnTo>
                <a:lnTo>
                  <a:pt x="27430" y="29870"/>
                </a:lnTo>
                <a:lnTo>
                  <a:pt x="27480" y="29940"/>
                </a:lnTo>
                <a:lnTo>
                  <a:pt x="27520" y="29960"/>
                </a:lnTo>
                <a:lnTo>
                  <a:pt x="27570" y="29940"/>
                </a:lnTo>
                <a:lnTo>
                  <a:pt x="27720" y="29770"/>
                </a:lnTo>
                <a:lnTo>
                  <a:pt x="27760" y="29690"/>
                </a:lnTo>
                <a:lnTo>
                  <a:pt x="27750" y="29630"/>
                </a:lnTo>
                <a:lnTo>
                  <a:pt x="27620" y="29580"/>
                </a:lnTo>
                <a:lnTo>
                  <a:pt x="27550" y="29540"/>
                </a:lnTo>
                <a:lnTo>
                  <a:pt x="27500" y="29490"/>
                </a:lnTo>
                <a:lnTo>
                  <a:pt x="27080" y="28620"/>
                </a:lnTo>
                <a:lnTo>
                  <a:pt x="27000" y="28400"/>
                </a:lnTo>
                <a:lnTo>
                  <a:pt x="26860" y="27410"/>
                </a:lnTo>
                <a:lnTo>
                  <a:pt x="28480" y="27250"/>
                </a:lnTo>
                <a:lnTo>
                  <a:pt x="29490" y="26840"/>
                </a:lnTo>
                <a:lnTo>
                  <a:pt x="29950" y="26640"/>
                </a:lnTo>
                <a:lnTo>
                  <a:pt x="30140" y="26690"/>
                </a:lnTo>
                <a:lnTo>
                  <a:pt x="30200" y="26760"/>
                </a:lnTo>
                <a:lnTo>
                  <a:pt x="30210" y="26800"/>
                </a:lnTo>
                <a:lnTo>
                  <a:pt x="30220" y="26830"/>
                </a:lnTo>
                <a:lnTo>
                  <a:pt x="30240" y="27000"/>
                </a:lnTo>
                <a:lnTo>
                  <a:pt x="30370" y="27190"/>
                </a:lnTo>
                <a:lnTo>
                  <a:pt x="30330" y="27300"/>
                </a:lnTo>
                <a:lnTo>
                  <a:pt x="30120" y="27560"/>
                </a:lnTo>
                <a:lnTo>
                  <a:pt x="30010" y="27650"/>
                </a:lnTo>
                <a:lnTo>
                  <a:pt x="29750" y="27780"/>
                </a:lnTo>
                <a:lnTo>
                  <a:pt x="29710" y="27830"/>
                </a:lnTo>
                <a:lnTo>
                  <a:pt x="29710" y="27910"/>
                </a:lnTo>
                <a:lnTo>
                  <a:pt x="29830" y="28100"/>
                </a:lnTo>
                <a:lnTo>
                  <a:pt x="29870" y="28210"/>
                </a:lnTo>
                <a:lnTo>
                  <a:pt x="29900" y="28340"/>
                </a:lnTo>
                <a:lnTo>
                  <a:pt x="29910" y="28530"/>
                </a:lnTo>
                <a:lnTo>
                  <a:pt x="29960" y="28840"/>
                </a:lnTo>
                <a:lnTo>
                  <a:pt x="29940" y="28990"/>
                </a:lnTo>
                <a:lnTo>
                  <a:pt x="29880" y="29160"/>
                </a:lnTo>
                <a:lnTo>
                  <a:pt x="29740" y="29460"/>
                </a:lnTo>
                <a:lnTo>
                  <a:pt x="29750" y="29540"/>
                </a:lnTo>
                <a:lnTo>
                  <a:pt x="29820" y="29570"/>
                </a:lnTo>
                <a:lnTo>
                  <a:pt x="29920" y="29570"/>
                </a:lnTo>
                <a:lnTo>
                  <a:pt x="30130" y="29530"/>
                </a:lnTo>
                <a:lnTo>
                  <a:pt x="31160" y="29830"/>
                </a:lnTo>
                <a:lnTo>
                  <a:pt x="32770" y="29980"/>
                </a:lnTo>
                <a:lnTo>
                  <a:pt x="32870" y="30640"/>
                </a:lnTo>
                <a:lnTo>
                  <a:pt x="32770" y="30880"/>
                </a:lnTo>
                <a:lnTo>
                  <a:pt x="32580" y="31040"/>
                </a:lnTo>
                <a:lnTo>
                  <a:pt x="32470" y="31100"/>
                </a:lnTo>
                <a:lnTo>
                  <a:pt x="32340" y="31100"/>
                </a:lnTo>
                <a:lnTo>
                  <a:pt x="32270" y="31060"/>
                </a:lnTo>
                <a:lnTo>
                  <a:pt x="32240" y="31020"/>
                </a:lnTo>
                <a:lnTo>
                  <a:pt x="32250" y="30940"/>
                </a:lnTo>
                <a:lnTo>
                  <a:pt x="32220" y="30920"/>
                </a:lnTo>
                <a:lnTo>
                  <a:pt x="32100" y="30890"/>
                </a:lnTo>
                <a:lnTo>
                  <a:pt x="31950" y="31020"/>
                </a:lnTo>
                <a:lnTo>
                  <a:pt x="31930" y="31110"/>
                </a:lnTo>
                <a:lnTo>
                  <a:pt x="31990" y="31240"/>
                </a:lnTo>
                <a:lnTo>
                  <a:pt x="32040" y="31550"/>
                </a:lnTo>
                <a:lnTo>
                  <a:pt x="32030" y="31980"/>
                </a:lnTo>
                <a:lnTo>
                  <a:pt x="31800" y="32950"/>
                </a:lnTo>
                <a:lnTo>
                  <a:pt x="31750" y="33420"/>
                </a:lnTo>
                <a:lnTo>
                  <a:pt x="31740" y="34190"/>
                </a:lnTo>
                <a:lnTo>
                  <a:pt x="31780" y="34620"/>
                </a:lnTo>
                <a:lnTo>
                  <a:pt x="31860" y="34840"/>
                </a:lnTo>
                <a:lnTo>
                  <a:pt x="31910" y="34940"/>
                </a:lnTo>
                <a:lnTo>
                  <a:pt x="31970" y="35000"/>
                </a:lnTo>
                <a:lnTo>
                  <a:pt x="32320" y="35130"/>
                </a:lnTo>
                <a:lnTo>
                  <a:pt x="32420" y="35190"/>
                </a:lnTo>
                <a:lnTo>
                  <a:pt x="32590" y="35330"/>
                </a:lnTo>
                <a:lnTo>
                  <a:pt x="32680" y="35480"/>
                </a:lnTo>
                <a:lnTo>
                  <a:pt x="32740" y="35540"/>
                </a:lnTo>
                <a:lnTo>
                  <a:pt x="32810" y="35560"/>
                </a:lnTo>
                <a:lnTo>
                  <a:pt x="32900" y="35550"/>
                </a:lnTo>
                <a:lnTo>
                  <a:pt x="32960" y="35570"/>
                </a:lnTo>
                <a:lnTo>
                  <a:pt x="33020" y="35620"/>
                </a:lnTo>
                <a:lnTo>
                  <a:pt x="33070" y="35680"/>
                </a:lnTo>
                <a:lnTo>
                  <a:pt x="33120" y="35720"/>
                </a:lnTo>
                <a:lnTo>
                  <a:pt x="33200" y="35760"/>
                </a:lnTo>
                <a:lnTo>
                  <a:pt x="33280" y="35820"/>
                </a:lnTo>
                <a:lnTo>
                  <a:pt x="33320" y="35870"/>
                </a:lnTo>
                <a:lnTo>
                  <a:pt x="33260" y="36070"/>
                </a:lnTo>
                <a:lnTo>
                  <a:pt x="33180" y="36800"/>
                </a:lnTo>
                <a:lnTo>
                  <a:pt x="33220" y="36910"/>
                </a:lnTo>
                <a:lnTo>
                  <a:pt x="33150" y="37010"/>
                </a:lnTo>
                <a:lnTo>
                  <a:pt x="32970" y="37200"/>
                </a:lnTo>
                <a:lnTo>
                  <a:pt x="32820" y="37190"/>
                </a:lnTo>
                <a:lnTo>
                  <a:pt x="32650" y="37120"/>
                </a:lnTo>
                <a:lnTo>
                  <a:pt x="32360" y="37060"/>
                </a:lnTo>
                <a:lnTo>
                  <a:pt x="32270" y="37120"/>
                </a:lnTo>
                <a:lnTo>
                  <a:pt x="32050" y="37380"/>
                </a:lnTo>
                <a:lnTo>
                  <a:pt x="32120" y="38240"/>
                </a:lnTo>
                <a:lnTo>
                  <a:pt x="32080" y="38650"/>
                </a:lnTo>
                <a:lnTo>
                  <a:pt x="32030" y="38900"/>
                </a:lnTo>
                <a:lnTo>
                  <a:pt x="31940" y="39030"/>
                </a:lnTo>
                <a:lnTo>
                  <a:pt x="31860" y="39060"/>
                </a:lnTo>
                <a:lnTo>
                  <a:pt x="31660" y="39070"/>
                </a:lnTo>
                <a:lnTo>
                  <a:pt x="31310" y="39100"/>
                </a:lnTo>
                <a:lnTo>
                  <a:pt x="30490" y="39830"/>
                </a:lnTo>
                <a:close/>
                <a:moveTo>
                  <a:pt x="30260" y="28730"/>
                </a:moveTo>
                <a:lnTo>
                  <a:pt x="30220" y="28720"/>
                </a:lnTo>
                <a:lnTo>
                  <a:pt x="30160" y="28740"/>
                </a:lnTo>
                <a:lnTo>
                  <a:pt x="30090" y="28590"/>
                </a:lnTo>
                <a:lnTo>
                  <a:pt x="30390" y="28500"/>
                </a:lnTo>
                <a:lnTo>
                  <a:pt x="30400" y="28610"/>
                </a:lnTo>
                <a:lnTo>
                  <a:pt x="30370" y="28650"/>
                </a:lnTo>
                <a:lnTo>
                  <a:pt x="30320" y="28700"/>
                </a:lnTo>
                <a:lnTo>
                  <a:pt x="30260" y="28730"/>
                </a:lnTo>
                <a:close/>
                <a:moveTo>
                  <a:pt x="23090" y="29510"/>
                </a:moveTo>
                <a:lnTo>
                  <a:pt x="23940" y="30350"/>
                </a:lnTo>
                <a:lnTo>
                  <a:pt x="24010" y="30440"/>
                </a:lnTo>
                <a:lnTo>
                  <a:pt x="24070" y="30550"/>
                </a:lnTo>
                <a:lnTo>
                  <a:pt x="24040" y="30540"/>
                </a:lnTo>
                <a:lnTo>
                  <a:pt x="23990" y="30490"/>
                </a:lnTo>
                <a:lnTo>
                  <a:pt x="23950" y="30460"/>
                </a:lnTo>
                <a:lnTo>
                  <a:pt x="23910" y="30450"/>
                </a:lnTo>
                <a:lnTo>
                  <a:pt x="23780" y="30510"/>
                </a:lnTo>
                <a:lnTo>
                  <a:pt x="23710" y="30550"/>
                </a:lnTo>
                <a:lnTo>
                  <a:pt x="23650" y="30610"/>
                </a:lnTo>
                <a:lnTo>
                  <a:pt x="23610" y="30690"/>
                </a:lnTo>
                <a:lnTo>
                  <a:pt x="23640" y="30710"/>
                </a:lnTo>
                <a:lnTo>
                  <a:pt x="23710" y="30700"/>
                </a:lnTo>
                <a:lnTo>
                  <a:pt x="23800" y="30720"/>
                </a:lnTo>
                <a:lnTo>
                  <a:pt x="23920" y="30770"/>
                </a:lnTo>
                <a:lnTo>
                  <a:pt x="24130" y="30940"/>
                </a:lnTo>
                <a:lnTo>
                  <a:pt x="24190" y="31030"/>
                </a:lnTo>
                <a:lnTo>
                  <a:pt x="24190" y="31130"/>
                </a:lnTo>
                <a:lnTo>
                  <a:pt x="24060" y="31320"/>
                </a:lnTo>
                <a:lnTo>
                  <a:pt x="23970" y="31520"/>
                </a:lnTo>
                <a:lnTo>
                  <a:pt x="23940" y="31610"/>
                </a:lnTo>
                <a:lnTo>
                  <a:pt x="23910" y="31710"/>
                </a:lnTo>
                <a:lnTo>
                  <a:pt x="23890" y="31810"/>
                </a:lnTo>
                <a:lnTo>
                  <a:pt x="23820" y="32420"/>
                </a:lnTo>
                <a:lnTo>
                  <a:pt x="23850" y="32490"/>
                </a:lnTo>
                <a:lnTo>
                  <a:pt x="23890" y="32530"/>
                </a:lnTo>
                <a:lnTo>
                  <a:pt x="24040" y="32450"/>
                </a:lnTo>
                <a:lnTo>
                  <a:pt x="24160" y="32470"/>
                </a:lnTo>
                <a:lnTo>
                  <a:pt x="24200" y="32520"/>
                </a:lnTo>
                <a:lnTo>
                  <a:pt x="24190" y="32580"/>
                </a:lnTo>
                <a:lnTo>
                  <a:pt x="24110" y="32720"/>
                </a:lnTo>
                <a:lnTo>
                  <a:pt x="23960" y="33070"/>
                </a:lnTo>
                <a:lnTo>
                  <a:pt x="23900" y="33130"/>
                </a:lnTo>
                <a:lnTo>
                  <a:pt x="23850" y="33170"/>
                </a:lnTo>
                <a:lnTo>
                  <a:pt x="23700" y="33210"/>
                </a:lnTo>
                <a:lnTo>
                  <a:pt x="23590" y="33230"/>
                </a:lnTo>
                <a:lnTo>
                  <a:pt x="23310" y="33220"/>
                </a:lnTo>
                <a:lnTo>
                  <a:pt x="23220" y="33210"/>
                </a:lnTo>
                <a:lnTo>
                  <a:pt x="23130" y="33160"/>
                </a:lnTo>
                <a:lnTo>
                  <a:pt x="23030" y="33080"/>
                </a:lnTo>
                <a:lnTo>
                  <a:pt x="22940" y="33040"/>
                </a:lnTo>
                <a:lnTo>
                  <a:pt x="22800" y="33080"/>
                </a:lnTo>
                <a:lnTo>
                  <a:pt x="22710" y="33090"/>
                </a:lnTo>
                <a:lnTo>
                  <a:pt x="22570" y="33140"/>
                </a:lnTo>
                <a:lnTo>
                  <a:pt x="22460" y="33220"/>
                </a:lnTo>
                <a:lnTo>
                  <a:pt x="22290" y="33240"/>
                </a:lnTo>
                <a:lnTo>
                  <a:pt x="22230" y="33240"/>
                </a:lnTo>
                <a:lnTo>
                  <a:pt x="22140" y="33210"/>
                </a:lnTo>
                <a:lnTo>
                  <a:pt x="21920" y="33110"/>
                </a:lnTo>
                <a:lnTo>
                  <a:pt x="21840" y="33090"/>
                </a:lnTo>
                <a:lnTo>
                  <a:pt x="21760" y="33090"/>
                </a:lnTo>
                <a:lnTo>
                  <a:pt x="21700" y="33070"/>
                </a:lnTo>
                <a:lnTo>
                  <a:pt x="21440" y="32950"/>
                </a:lnTo>
                <a:lnTo>
                  <a:pt x="21420" y="32920"/>
                </a:lnTo>
                <a:lnTo>
                  <a:pt x="21430" y="32850"/>
                </a:lnTo>
                <a:lnTo>
                  <a:pt x="21490" y="32780"/>
                </a:lnTo>
                <a:lnTo>
                  <a:pt x="21520" y="32710"/>
                </a:lnTo>
                <a:lnTo>
                  <a:pt x="21530" y="32650"/>
                </a:lnTo>
                <a:lnTo>
                  <a:pt x="21500" y="32600"/>
                </a:lnTo>
                <a:lnTo>
                  <a:pt x="21470" y="32580"/>
                </a:lnTo>
                <a:lnTo>
                  <a:pt x="21380" y="32590"/>
                </a:lnTo>
                <a:lnTo>
                  <a:pt x="21340" y="32580"/>
                </a:lnTo>
                <a:lnTo>
                  <a:pt x="21290" y="32540"/>
                </a:lnTo>
                <a:lnTo>
                  <a:pt x="21060" y="32310"/>
                </a:lnTo>
                <a:lnTo>
                  <a:pt x="20990" y="32100"/>
                </a:lnTo>
                <a:lnTo>
                  <a:pt x="20890" y="31330"/>
                </a:lnTo>
                <a:lnTo>
                  <a:pt x="23090" y="29510"/>
                </a:lnTo>
                <a:close/>
                <a:moveTo>
                  <a:pt x="21030" y="35050"/>
                </a:moveTo>
                <a:lnTo>
                  <a:pt x="20930" y="35000"/>
                </a:lnTo>
                <a:lnTo>
                  <a:pt x="20880" y="34810"/>
                </a:lnTo>
                <a:lnTo>
                  <a:pt x="20780" y="34710"/>
                </a:lnTo>
                <a:lnTo>
                  <a:pt x="20690" y="34560"/>
                </a:lnTo>
                <a:lnTo>
                  <a:pt x="20740" y="34420"/>
                </a:lnTo>
                <a:lnTo>
                  <a:pt x="20880" y="34420"/>
                </a:lnTo>
                <a:lnTo>
                  <a:pt x="21010" y="34250"/>
                </a:lnTo>
                <a:lnTo>
                  <a:pt x="21180" y="34080"/>
                </a:lnTo>
                <a:lnTo>
                  <a:pt x="21310" y="34080"/>
                </a:lnTo>
                <a:lnTo>
                  <a:pt x="21430" y="34200"/>
                </a:lnTo>
                <a:lnTo>
                  <a:pt x="21440" y="34420"/>
                </a:lnTo>
                <a:lnTo>
                  <a:pt x="21410" y="34640"/>
                </a:lnTo>
                <a:lnTo>
                  <a:pt x="21260" y="34830"/>
                </a:lnTo>
                <a:lnTo>
                  <a:pt x="21160" y="34930"/>
                </a:lnTo>
                <a:lnTo>
                  <a:pt x="21030" y="35050"/>
                </a:lnTo>
                <a:close/>
                <a:moveTo>
                  <a:pt x="22840" y="34810"/>
                </a:moveTo>
                <a:lnTo>
                  <a:pt x="22660" y="34730"/>
                </a:lnTo>
                <a:lnTo>
                  <a:pt x="22490" y="34660"/>
                </a:lnTo>
                <a:lnTo>
                  <a:pt x="22260" y="34540"/>
                </a:lnTo>
                <a:lnTo>
                  <a:pt x="22110" y="34590"/>
                </a:lnTo>
                <a:lnTo>
                  <a:pt x="21880" y="34810"/>
                </a:lnTo>
                <a:lnTo>
                  <a:pt x="21710" y="34830"/>
                </a:lnTo>
                <a:lnTo>
                  <a:pt x="21580" y="34830"/>
                </a:lnTo>
                <a:lnTo>
                  <a:pt x="21530" y="34710"/>
                </a:lnTo>
                <a:lnTo>
                  <a:pt x="21590" y="34640"/>
                </a:lnTo>
                <a:lnTo>
                  <a:pt x="21710" y="34540"/>
                </a:lnTo>
                <a:lnTo>
                  <a:pt x="21860" y="34470"/>
                </a:lnTo>
                <a:lnTo>
                  <a:pt x="22080" y="34370"/>
                </a:lnTo>
                <a:lnTo>
                  <a:pt x="22160" y="34180"/>
                </a:lnTo>
                <a:lnTo>
                  <a:pt x="22340" y="33930"/>
                </a:lnTo>
                <a:lnTo>
                  <a:pt x="22460" y="33830"/>
                </a:lnTo>
                <a:lnTo>
                  <a:pt x="22590" y="33640"/>
                </a:lnTo>
                <a:lnTo>
                  <a:pt x="22680" y="33520"/>
                </a:lnTo>
                <a:lnTo>
                  <a:pt x="22780" y="33450"/>
                </a:lnTo>
                <a:lnTo>
                  <a:pt x="22890" y="33570"/>
                </a:lnTo>
                <a:lnTo>
                  <a:pt x="22960" y="33710"/>
                </a:lnTo>
                <a:lnTo>
                  <a:pt x="23090" y="33760"/>
                </a:lnTo>
                <a:lnTo>
                  <a:pt x="23260" y="33860"/>
                </a:lnTo>
                <a:lnTo>
                  <a:pt x="23360" y="34080"/>
                </a:lnTo>
                <a:lnTo>
                  <a:pt x="23290" y="34300"/>
                </a:lnTo>
                <a:lnTo>
                  <a:pt x="23140" y="34590"/>
                </a:lnTo>
                <a:lnTo>
                  <a:pt x="22990" y="34730"/>
                </a:lnTo>
                <a:lnTo>
                  <a:pt x="22840" y="34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Obwal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3170" y="32970"/>
                </a:moveTo>
                <a:lnTo>
                  <a:pt x="52290" y="33320"/>
                </a:lnTo>
                <a:lnTo>
                  <a:pt x="51620" y="33790"/>
                </a:lnTo>
                <a:lnTo>
                  <a:pt x="51400" y="33880"/>
                </a:lnTo>
                <a:lnTo>
                  <a:pt x="51200" y="33870"/>
                </a:lnTo>
                <a:lnTo>
                  <a:pt x="50810" y="33750"/>
                </a:lnTo>
                <a:lnTo>
                  <a:pt x="49760" y="33620"/>
                </a:lnTo>
                <a:lnTo>
                  <a:pt x="49520" y="33660"/>
                </a:lnTo>
                <a:lnTo>
                  <a:pt x="49050" y="33850"/>
                </a:lnTo>
                <a:lnTo>
                  <a:pt x="48940" y="33870"/>
                </a:lnTo>
                <a:lnTo>
                  <a:pt x="48790" y="33830"/>
                </a:lnTo>
                <a:lnTo>
                  <a:pt x="48550" y="33720"/>
                </a:lnTo>
                <a:lnTo>
                  <a:pt x="48340" y="33570"/>
                </a:lnTo>
                <a:lnTo>
                  <a:pt x="47660" y="33130"/>
                </a:lnTo>
                <a:lnTo>
                  <a:pt x="47270" y="33040"/>
                </a:lnTo>
                <a:lnTo>
                  <a:pt x="46640" y="33010"/>
                </a:lnTo>
                <a:lnTo>
                  <a:pt x="46960" y="32480"/>
                </a:lnTo>
                <a:lnTo>
                  <a:pt x="46860" y="32020"/>
                </a:lnTo>
                <a:lnTo>
                  <a:pt x="46760" y="31810"/>
                </a:lnTo>
                <a:lnTo>
                  <a:pt x="46690" y="31510"/>
                </a:lnTo>
                <a:lnTo>
                  <a:pt x="46740" y="31350"/>
                </a:lnTo>
                <a:lnTo>
                  <a:pt x="47090" y="30550"/>
                </a:lnTo>
                <a:lnTo>
                  <a:pt x="47160" y="30130"/>
                </a:lnTo>
                <a:lnTo>
                  <a:pt x="47240" y="29910"/>
                </a:lnTo>
                <a:lnTo>
                  <a:pt x="47300" y="29770"/>
                </a:lnTo>
                <a:lnTo>
                  <a:pt x="47450" y="29560"/>
                </a:lnTo>
                <a:lnTo>
                  <a:pt x="47530" y="29480"/>
                </a:lnTo>
                <a:lnTo>
                  <a:pt x="47630" y="29450"/>
                </a:lnTo>
                <a:lnTo>
                  <a:pt x="47740" y="29440"/>
                </a:lnTo>
                <a:lnTo>
                  <a:pt x="47810" y="29450"/>
                </a:lnTo>
                <a:lnTo>
                  <a:pt x="47850" y="29480"/>
                </a:lnTo>
                <a:lnTo>
                  <a:pt x="47870" y="29560"/>
                </a:lnTo>
                <a:lnTo>
                  <a:pt x="47920" y="29590"/>
                </a:lnTo>
                <a:lnTo>
                  <a:pt x="48010" y="29560"/>
                </a:lnTo>
                <a:lnTo>
                  <a:pt x="48490" y="28950"/>
                </a:lnTo>
                <a:lnTo>
                  <a:pt x="48900" y="28570"/>
                </a:lnTo>
                <a:lnTo>
                  <a:pt x="48930" y="28420"/>
                </a:lnTo>
                <a:lnTo>
                  <a:pt x="48910" y="28270"/>
                </a:lnTo>
                <a:lnTo>
                  <a:pt x="48830" y="28010"/>
                </a:lnTo>
                <a:lnTo>
                  <a:pt x="48870" y="27930"/>
                </a:lnTo>
                <a:lnTo>
                  <a:pt x="49210" y="27710"/>
                </a:lnTo>
                <a:lnTo>
                  <a:pt x="50330" y="27600"/>
                </a:lnTo>
                <a:lnTo>
                  <a:pt x="50670" y="27520"/>
                </a:lnTo>
                <a:lnTo>
                  <a:pt x="50790" y="27470"/>
                </a:lnTo>
                <a:lnTo>
                  <a:pt x="50900" y="27400"/>
                </a:lnTo>
                <a:lnTo>
                  <a:pt x="50980" y="27370"/>
                </a:lnTo>
                <a:lnTo>
                  <a:pt x="51060" y="27370"/>
                </a:lnTo>
                <a:lnTo>
                  <a:pt x="51830" y="27610"/>
                </a:lnTo>
                <a:lnTo>
                  <a:pt x="51900" y="27650"/>
                </a:lnTo>
                <a:lnTo>
                  <a:pt x="51950" y="27730"/>
                </a:lnTo>
                <a:lnTo>
                  <a:pt x="51920" y="27880"/>
                </a:lnTo>
                <a:lnTo>
                  <a:pt x="51890" y="28000"/>
                </a:lnTo>
                <a:lnTo>
                  <a:pt x="51830" y="28140"/>
                </a:lnTo>
                <a:lnTo>
                  <a:pt x="51770" y="28240"/>
                </a:lnTo>
                <a:lnTo>
                  <a:pt x="51710" y="28340"/>
                </a:lnTo>
                <a:lnTo>
                  <a:pt x="51660" y="28440"/>
                </a:lnTo>
                <a:lnTo>
                  <a:pt x="51630" y="28630"/>
                </a:lnTo>
                <a:lnTo>
                  <a:pt x="51730" y="28770"/>
                </a:lnTo>
                <a:lnTo>
                  <a:pt x="51860" y="28880"/>
                </a:lnTo>
                <a:lnTo>
                  <a:pt x="52330" y="29100"/>
                </a:lnTo>
                <a:lnTo>
                  <a:pt x="52430" y="29200"/>
                </a:lnTo>
                <a:lnTo>
                  <a:pt x="52470" y="29320"/>
                </a:lnTo>
                <a:lnTo>
                  <a:pt x="52470" y="30110"/>
                </a:lnTo>
                <a:lnTo>
                  <a:pt x="52440" y="30240"/>
                </a:lnTo>
                <a:lnTo>
                  <a:pt x="52340" y="30580"/>
                </a:lnTo>
                <a:lnTo>
                  <a:pt x="52320" y="31170"/>
                </a:lnTo>
                <a:lnTo>
                  <a:pt x="52290" y="31450"/>
                </a:lnTo>
                <a:lnTo>
                  <a:pt x="52340" y="32150"/>
                </a:lnTo>
                <a:lnTo>
                  <a:pt x="52750" y="32720"/>
                </a:lnTo>
                <a:lnTo>
                  <a:pt x="53170" y="32970"/>
                </a:lnTo>
                <a:close/>
                <a:moveTo>
                  <a:pt x="54750" y="33570"/>
                </a:moveTo>
                <a:lnTo>
                  <a:pt x="54340" y="33430"/>
                </a:lnTo>
                <a:lnTo>
                  <a:pt x="54240" y="33430"/>
                </a:lnTo>
                <a:lnTo>
                  <a:pt x="53970" y="33480"/>
                </a:lnTo>
                <a:lnTo>
                  <a:pt x="53840" y="33560"/>
                </a:lnTo>
                <a:lnTo>
                  <a:pt x="53640" y="33400"/>
                </a:lnTo>
                <a:lnTo>
                  <a:pt x="54220" y="33210"/>
                </a:lnTo>
                <a:lnTo>
                  <a:pt x="54270" y="33160"/>
                </a:lnTo>
                <a:lnTo>
                  <a:pt x="54230" y="33060"/>
                </a:lnTo>
                <a:lnTo>
                  <a:pt x="54170" y="33000"/>
                </a:lnTo>
                <a:lnTo>
                  <a:pt x="53850" y="32870"/>
                </a:lnTo>
                <a:lnTo>
                  <a:pt x="53780" y="32800"/>
                </a:lnTo>
                <a:lnTo>
                  <a:pt x="53720" y="32720"/>
                </a:lnTo>
                <a:lnTo>
                  <a:pt x="53640" y="32580"/>
                </a:lnTo>
                <a:lnTo>
                  <a:pt x="53570" y="32500"/>
                </a:lnTo>
                <a:lnTo>
                  <a:pt x="53540" y="32460"/>
                </a:lnTo>
                <a:lnTo>
                  <a:pt x="53520" y="32430"/>
                </a:lnTo>
                <a:lnTo>
                  <a:pt x="53510" y="32390"/>
                </a:lnTo>
                <a:lnTo>
                  <a:pt x="53490" y="32260"/>
                </a:lnTo>
                <a:lnTo>
                  <a:pt x="53470" y="32200"/>
                </a:lnTo>
                <a:lnTo>
                  <a:pt x="53320" y="32100"/>
                </a:lnTo>
                <a:lnTo>
                  <a:pt x="53270" y="32060"/>
                </a:lnTo>
                <a:lnTo>
                  <a:pt x="53270" y="31980"/>
                </a:lnTo>
                <a:lnTo>
                  <a:pt x="53280" y="31880"/>
                </a:lnTo>
                <a:lnTo>
                  <a:pt x="53270" y="31780"/>
                </a:lnTo>
                <a:lnTo>
                  <a:pt x="53160" y="31410"/>
                </a:lnTo>
                <a:lnTo>
                  <a:pt x="53130" y="31270"/>
                </a:lnTo>
                <a:lnTo>
                  <a:pt x="53090" y="30920"/>
                </a:lnTo>
                <a:lnTo>
                  <a:pt x="53020" y="30780"/>
                </a:lnTo>
                <a:lnTo>
                  <a:pt x="53010" y="30680"/>
                </a:lnTo>
                <a:lnTo>
                  <a:pt x="53090" y="30540"/>
                </a:lnTo>
                <a:lnTo>
                  <a:pt x="53170" y="30480"/>
                </a:lnTo>
                <a:lnTo>
                  <a:pt x="53240" y="30500"/>
                </a:lnTo>
                <a:lnTo>
                  <a:pt x="53350" y="30660"/>
                </a:lnTo>
                <a:lnTo>
                  <a:pt x="53350" y="30770"/>
                </a:lnTo>
                <a:lnTo>
                  <a:pt x="53350" y="30850"/>
                </a:lnTo>
                <a:lnTo>
                  <a:pt x="53330" y="30920"/>
                </a:lnTo>
                <a:lnTo>
                  <a:pt x="53330" y="30950"/>
                </a:lnTo>
                <a:lnTo>
                  <a:pt x="53370" y="30960"/>
                </a:lnTo>
                <a:lnTo>
                  <a:pt x="53440" y="30930"/>
                </a:lnTo>
                <a:lnTo>
                  <a:pt x="53830" y="30680"/>
                </a:lnTo>
                <a:lnTo>
                  <a:pt x="53920" y="30670"/>
                </a:lnTo>
                <a:lnTo>
                  <a:pt x="54010" y="30720"/>
                </a:lnTo>
                <a:lnTo>
                  <a:pt x="54090" y="30890"/>
                </a:lnTo>
                <a:lnTo>
                  <a:pt x="54300" y="31060"/>
                </a:lnTo>
                <a:lnTo>
                  <a:pt x="55280" y="31020"/>
                </a:lnTo>
                <a:lnTo>
                  <a:pt x="55490" y="31000"/>
                </a:lnTo>
                <a:lnTo>
                  <a:pt x="55560" y="31050"/>
                </a:lnTo>
                <a:lnTo>
                  <a:pt x="55730" y="31090"/>
                </a:lnTo>
                <a:lnTo>
                  <a:pt x="55780" y="31150"/>
                </a:lnTo>
                <a:lnTo>
                  <a:pt x="55820" y="31210"/>
                </a:lnTo>
                <a:lnTo>
                  <a:pt x="55830" y="31260"/>
                </a:lnTo>
                <a:lnTo>
                  <a:pt x="55810" y="31330"/>
                </a:lnTo>
                <a:lnTo>
                  <a:pt x="55750" y="31420"/>
                </a:lnTo>
                <a:lnTo>
                  <a:pt x="55600" y="31590"/>
                </a:lnTo>
                <a:lnTo>
                  <a:pt x="55490" y="31790"/>
                </a:lnTo>
                <a:lnTo>
                  <a:pt x="55370" y="32170"/>
                </a:lnTo>
                <a:lnTo>
                  <a:pt x="55320" y="32380"/>
                </a:lnTo>
                <a:lnTo>
                  <a:pt x="55240" y="32560"/>
                </a:lnTo>
                <a:lnTo>
                  <a:pt x="55280" y="32680"/>
                </a:lnTo>
                <a:lnTo>
                  <a:pt x="55330" y="32720"/>
                </a:lnTo>
                <a:lnTo>
                  <a:pt x="55390" y="32760"/>
                </a:lnTo>
                <a:lnTo>
                  <a:pt x="55410" y="32830"/>
                </a:lnTo>
                <a:lnTo>
                  <a:pt x="55430" y="32930"/>
                </a:lnTo>
                <a:lnTo>
                  <a:pt x="55460" y="33080"/>
                </a:lnTo>
                <a:lnTo>
                  <a:pt x="55440" y="33230"/>
                </a:lnTo>
                <a:lnTo>
                  <a:pt x="55400" y="33370"/>
                </a:lnTo>
                <a:lnTo>
                  <a:pt x="54750" y="33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Appenzell Ausserrho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5710" y="15090"/>
                </a:moveTo>
                <a:lnTo>
                  <a:pt x="75600" y="15840"/>
                </a:lnTo>
                <a:lnTo>
                  <a:pt x="75740" y="16290"/>
                </a:lnTo>
                <a:lnTo>
                  <a:pt x="75090" y="16270"/>
                </a:lnTo>
                <a:lnTo>
                  <a:pt x="72950" y="15260"/>
                </a:lnTo>
                <a:lnTo>
                  <a:pt x="72820" y="15380"/>
                </a:lnTo>
                <a:lnTo>
                  <a:pt x="72830" y="15600"/>
                </a:lnTo>
                <a:lnTo>
                  <a:pt x="72810" y="15970"/>
                </a:lnTo>
                <a:lnTo>
                  <a:pt x="72700" y="16260"/>
                </a:lnTo>
                <a:lnTo>
                  <a:pt x="72590" y="16460"/>
                </a:lnTo>
                <a:lnTo>
                  <a:pt x="72420" y="16660"/>
                </a:lnTo>
                <a:lnTo>
                  <a:pt x="72130" y="16900"/>
                </a:lnTo>
                <a:lnTo>
                  <a:pt x="72060" y="17080"/>
                </a:lnTo>
                <a:lnTo>
                  <a:pt x="72000" y="17770"/>
                </a:lnTo>
                <a:lnTo>
                  <a:pt x="72040" y="18030"/>
                </a:lnTo>
                <a:lnTo>
                  <a:pt x="72110" y="18210"/>
                </a:lnTo>
                <a:lnTo>
                  <a:pt x="72270" y="18410"/>
                </a:lnTo>
                <a:lnTo>
                  <a:pt x="72330" y="18510"/>
                </a:lnTo>
                <a:lnTo>
                  <a:pt x="72370" y="18600"/>
                </a:lnTo>
                <a:lnTo>
                  <a:pt x="72450" y="18830"/>
                </a:lnTo>
                <a:lnTo>
                  <a:pt x="72480" y="18960"/>
                </a:lnTo>
                <a:lnTo>
                  <a:pt x="72580" y="19270"/>
                </a:lnTo>
                <a:lnTo>
                  <a:pt x="72240" y="19360"/>
                </a:lnTo>
                <a:lnTo>
                  <a:pt x="72170" y="19350"/>
                </a:lnTo>
                <a:lnTo>
                  <a:pt x="72120" y="19360"/>
                </a:lnTo>
                <a:lnTo>
                  <a:pt x="71910" y="19200"/>
                </a:lnTo>
                <a:lnTo>
                  <a:pt x="71290" y="18850"/>
                </a:lnTo>
                <a:lnTo>
                  <a:pt x="70280" y="18720"/>
                </a:lnTo>
                <a:lnTo>
                  <a:pt x="70100" y="18670"/>
                </a:lnTo>
                <a:lnTo>
                  <a:pt x="70020" y="18620"/>
                </a:lnTo>
                <a:lnTo>
                  <a:pt x="69870" y="18440"/>
                </a:lnTo>
                <a:lnTo>
                  <a:pt x="70100" y="18160"/>
                </a:lnTo>
                <a:lnTo>
                  <a:pt x="69960" y="17490"/>
                </a:lnTo>
                <a:lnTo>
                  <a:pt x="69970" y="17310"/>
                </a:lnTo>
                <a:lnTo>
                  <a:pt x="70010" y="17190"/>
                </a:lnTo>
                <a:lnTo>
                  <a:pt x="70140" y="17050"/>
                </a:lnTo>
                <a:lnTo>
                  <a:pt x="70210" y="16940"/>
                </a:lnTo>
                <a:lnTo>
                  <a:pt x="70300" y="16780"/>
                </a:lnTo>
                <a:lnTo>
                  <a:pt x="70270" y="16680"/>
                </a:lnTo>
                <a:lnTo>
                  <a:pt x="70200" y="16630"/>
                </a:lnTo>
                <a:lnTo>
                  <a:pt x="70120" y="16630"/>
                </a:lnTo>
                <a:lnTo>
                  <a:pt x="69920" y="16680"/>
                </a:lnTo>
                <a:lnTo>
                  <a:pt x="69650" y="16160"/>
                </a:lnTo>
                <a:lnTo>
                  <a:pt x="69680" y="16100"/>
                </a:lnTo>
                <a:lnTo>
                  <a:pt x="69930" y="15870"/>
                </a:lnTo>
                <a:lnTo>
                  <a:pt x="70090" y="15600"/>
                </a:lnTo>
                <a:lnTo>
                  <a:pt x="70280" y="15160"/>
                </a:lnTo>
                <a:lnTo>
                  <a:pt x="70390" y="14980"/>
                </a:lnTo>
                <a:lnTo>
                  <a:pt x="70460" y="14890"/>
                </a:lnTo>
                <a:lnTo>
                  <a:pt x="70640" y="14930"/>
                </a:lnTo>
                <a:lnTo>
                  <a:pt x="71360" y="14820"/>
                </a:lnTo>
                <a:lnTo>
                  <a:pt x="71500" y="14820"/>
                </a:lnTo>
                <a:lnTo>
                  <a:pt x="71830" y="14930"/>
                </a:lnTo>
                <a:lnTo>
                  <a:pt x="72740" y="14740"/>
                </a:lnTo>
                <a:lnTo>
                  <a:pt x="73470" y="14620"/>
                </a:lnTo>
                <a:lnTo>
                  <a:pt x="73910" y="14630"/>
                </a:lnTo>
                <a:lnTo>
                  <a:pt x="74150" y="14550"/>
                </a:lnTo>
                <a:lnTo>
                  <a:pt x="74270" y="14410"/>
                </a:lnTo>
                <a:lnTo>
                  <a:pt x="74310" y="14260"/>
                </a:lnTo>
                <a:lnTo>
                  <a:pt x="74370" y="14080"/>
                </a:lnTo>
                <a:lnTo>
                  <a:pt x="74480" y="13890"/>
                </a:lnTo>
                <a:lnTo>
                  <a:pt x="74720" y="13840"/>
                </a:lnTo>
                <a:lnTo>
                  <a:pt x="74890" y="13770"/>
                </a:lnTo>
                <a:lnTo>
                  <a:pt x="75900" y="13320"/>
                </a:lnTo>
                <a:lnTo>
                  <a:pt x="76320" y="12930"/>
                </a:lnTo>
                <a:lnTo>
                  <a:pt x="76430" y="12870"/>
                </a:lnTo>
                <a:lnTo>
                  <a:pt x="76510" y="12870"/>
                </a:lnTo>
                <a:lnTo>
                  <a:pt x="76560" y="12900"/>
                </a:lnTo>
                <a:lnTo>
                  <a:pt x="76600" y="12920"/>
                </a:lnTo>
                <a:lnTo>
                  <a:pt x="76770" y="12960"/>
                </a:lnTo>
                <a:lnTo>
                  <a:pt x="76830" y="12990"/>
                </a:lnTo>
                <a:lnTo>
                  <a:pt x="76970" y="13110"/>
                </a:lnTo>
                <a:lnTo>
                  <a:pt x="77030" y="13150"/>
                </a:lnTo>
                <a:lnTo>
                  <a:pt x="77340" y="13280"/>
                </a:lnTo>
                <a:lnTo>
                  <a:pt x="78160" y="13420"/>
                </a:lnTo>
                <a:lnTo>
                  <a:pt x="77640" y="13640"/>
                </a:lnTo>
                <a:lnTo>
                  <a:pt x="77330" y="13700"/>
                </a:lnTo>
                <a:lnTo>
                  <a:pt x="76950" y="13680"/>
                </a:lnTo>
                <a:lnTo>
                  <a:pt x="76950" y="13800"/>
                </a:lnTo>
                <a:lnTo>
                  <a:pt x="76980" y="13860"/>
                </a:lnTo>
                <a:lnTo>
                  <a:pt x="77620" y="14180"/>
                </a:lnTo>
                <a:lnTo>
                  <a:pt x="77650" y="14450"/>
                </a:lnTo>
                <a:lnTo>
                  <a:pt x="76790" y="14990"/>
                </a:lnTo>
                <a:lnTo>
                  <a:pt x="76750" y="14570"/>
                </a:lnTo>
                <a:lnTo>
                  <a:pt x="76860" y="14460"/>
                </a:lnTo>
                <a:lnTo>
                  <a:pt x="76860" y="14320"/>
                </a:lnTo>
                <a:lnTo>
                  <a:pt x="76840" y="14220"/>
                </a:lnTo>
                <a:lnTo>
                  <a:pt x="76760" y="14100"/>
                </a:lnTo>
                <a:lnTo>
                  <a:pt x="76670" y="14000"/>
                </a:lnTo>
                <a:lnTo>
                  <a:pt x="76540" y="13900"/>
                </a:lnTo>
                <a:lnTo>
                  <a:pt x="76460" y="13920"/>
                </a:lnTo>
                <a:lnTo>
                  <a:pt x="76390" y="13970"/>
                </a:lnTo>
                <a:lnTo>
                  <a:pt x="76340" y="14030"/>
                </a:lnTo>
                <a:lnTo>
                  <a:pt x="76260" y="14090"/>
                </a:lnTo>
                <a:lnTo>
                  <a:pt x="76200" y="14130"/>
                </a:lnTo>
                <a:lnTo>
                  <a:pt x="76180" y="14200"/>
                </a:lnTo>
                <a:lnTo>
                  <a:pt x="76170" y="14250"/>
                </a:lnTo>
                <a:lnTo>
                  <a:pt x="76150" y="14300"/>
                </a:lnTo>
                <a:lnTo>
                  <a:pt x="76150" y="14320"/>
                </a:lnTo>
                <a:lnTo>
                  <a:pt x="76180" y="14350"/>
                </a:lnTo>
                <a:lnTo>
                  <a:pt x="76230" y="14400"/>
                </a:lnTo>
                <a:lnTo>
                  <a:pt x="76260" y="14470"/>
                </a:lnTo>
                <a:lnTo>
                  <a:pt x="76220" y="14530"/>
                </a:lnTo>
                <a:lnTo>
                  <a:pt x="75980" y="14640"/>
                </a:lnTo>
                <a:lnTo>
                  <a:pt x="75770" y="14760"/>
                </a:lnTo>
                <a:lnTo>
                  <a:pt x="75710" y="1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Appenzell Innerrho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8160" y="13420"/>
                </a:moveTo>
                <a:lnTo>
                  <a:pt x="77700" y="13890"/>
                </a:lnTo>
                <a:lnTo>
                  <a:pt x="77650" y="13960"/>
                </a:lnTo>
                <a:lnTo>
                  <a:pt x="77620" y="14180"/>
                </a:lnTo>
                <a:lnTo>
                  <a:pt x="76980" y="13860"/>
                </a:lnTo>
                <a:lnTo>
                  <a:pt x="76950" y="13800"/>
                </a:lnTo>
                <a:lnTo>
                  <a:pt x="76950" y="13680"/>
                </a:lnTo>
                <a:lnTo>
                  <a:pt x="77330" y="13700"/>
                </a:lnTo>
                <a:lnTo>
                  <a:pt x="77640" y="13640"/>
                </a:lnTo>
                <a:lnTo>
                  <a:pt x="78160" y="13420"/>
                </a:lnTo>
                <a:close/>
                <a:moveTo>
                  <a:pt x="75740" y="16290"/>
                </a:moveTo>
                <a:lnTo>
                  <a:pt x="75400" y="17980"/>
                </a:lnTo>
                <a:lnTo>
                  <a:pt x="75000" y="18720"/>
                </a:lnTo>
                <a:lnTo>
                  <a:pt x="74720" y="19040"/>
                </a:lnTo>
                <a:lnTo>
                  <a:pt x="74430" y="19250"/>
                </a:lnTo>
                <a:lnTo>
                  <a:pt x="74040" y="19450"/>
                </a:lnTo>
                <a:lnTo>
                  <a:pt x="73470" y="19670"/>
                </a:lnTo>
                <a:lnTo>
                  <a:pt x="73340" y="19660"/>
                </a:lnTo>
                <a:lnTo>
                  <a:pt x="73160" y="19620"/>
                </a:lnTo>
                <a:lnTo>
                  <a:pt x="73020" y="19530"/>
                </a:lnTo>
                <a:lnTo>
                  <a:pt x="72850" y="19460"/>
                </a:lnTo>
                <a:lnTo>
                  <a:pt x="72580" y="19270"/>
                </a:lnTo>
                <a:lnTo>
                  <a:pt x="72480" y="18960"/>
                </a:lnTo>
                <a:lnTo>
                  <a:pt x="72450" y="18830"/>
                </a:lnTo>
                <a:lnTo>
                  <a:pt x="72370" y="18600"/>
                </a:lnTo>
                <a:lnTo>
                  <a:pt x="72330" y="18510"/>
                </a:lnTo>
                <a:lnTo>
                  <a:pt x="72270" y="18410"/>
                </a:lnTo>
                <a:lnTo>
                  <a:pt x="72110" y="18210"/>
                </a:lnTo>
                <a:lnTo>
                  <a:pt x="72040" y="18030"/>
                </a:lnTo>
                <a:lnTo>
                  <a:pt x="72000" y="17770"/>
                </a:lnTo>
                <a:lnTo>
                  <a:pt x="72060" y="17080"/>
                </a:lnTo>
                <a:lnTo>
                  <a:pt x="72130" y="16900"/>
                </a:lnTo>
                <a:lnTo>
                  <a:pt x="72420" y="16660"/>
                </a:lnTo>
                <a:lnTo>
                  <a:pt x="72590" y="16460"/>
                </a:lnTo>
                <a:lnTo>
                  <a:pt x="72700" y="16260"/>
                </a:lnTo>
                <a:lnTo>
                  <a:pt x="72810" y="15970"/>
                </a:lnTo>
                <a:lnTo>
                  <a:pt x="72830" y="15600"/>
                </a:lnTo>
                <a:lnTo>
                  <a:pt x="72820" y="15380"/>
                </a:lnTo>
                <a:lnTo>
                  <a:pt x="72950" y="15260"/>
                </a:lnTo>
                <a:lnTo>
                  <a:pt x="75090" y="16270"/>
                </a:lnTo>
                <a:lnTo>
                  <a:pt x="75740" y="16290"/>
                </a:lnTo>
                <a:close/>
                <a:moveTo>
                  <a:pt x="76790" y="14990"/>
                </a:moveTo>
                <a:lnTo>
                  <a:pt x="76510" y="14840"/>
                </a:lnTo>
                <a:lnTo>
                  <a:pt x="76250" y="14880"/>
                </a:lnTo>
                <a:lnTo>
                  <a:pt x="75710" y="15090"/>
                </a:lnTo>
                <a:lnTo>
                  <a:pt x="75770" y="14760"/>
                </a:lnTo>
                <a:lnTo>
                  <a:pt x="75980" y="14640"/>
                </a:lnTo>
                <a:lnTo>
                  <a:pt x="76220" y="14530"/>
                </a:lnTo>
                <a:lnTo>
                  <a:pt x="76260" y="14470"/>
                </a:lnTo>
                <a:lnTo>
                  <a:pt x="76230" y="14400"/>
                </a:lnTo>
                <a:lnTo>
                  <a:pt x="76180" y="14350"/>
                </a:lnTo>
                <a:lnTo>
                  <a:pt x="76150" y="14320"/>
                </a:lnTo>
                <a:lnTo>
                  <a:pt x="76150" y="14300"/>
                </a:lnTo>
                <a:lnTo>
                  <a:pt x="76170" y="14250"/>
                </a:lnTo>
                <a:lnTo>
                  <a:pt x="76180" y="14200"/>
                </a:lnTo>
                <a:lnTo>
                  <a:pt x="76200" y="14130"/>
                </a:lnTo>
                <a:lnTo>
                  <a:pt x="76260" y="14090"/>
                </a:lnTo>
                <a:lnTo>
                  <a:pt x="76340" y="14030"/>
                </a:lnTo>
                <a:lnTo>
                  <a:pt x="76390" y="13970"/>
                </a:lnTo>
                <a:lnTo>
                  <a:pt x="76460" y="13920"/>
                </a:lnTo>
                <a:lnTo>
                  <a:pt x="76540" y="13900"/>
                </a:lnTo>
                <a:lnTo>
                  <a:pt x="76670" y="14000"/>
                </a:lnTo>
                <a:lnTo>
                  <a:pt x="76760" y="14100"/>
                </a:lnTo>
                <a:lnTo>
                  <a:pt x="76840" y="14220"/>
                </a:lnTo>
                <a:lnTo>
                  <a:pt x="76860" y="14320"/>
                </a:lnTo>
                <a:lnTo>
                  <a:pt x="76860" y="14460"/>
                </a:lnTo>
                <a:lnTo>
                  <a:pt x="76750" y="14570"/>
                </a:lnTo>
                <a:lnTo>
                  <a:pt x="76790" y="1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