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Zürich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Zürich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7370" y="9090"/>
                </a:moveTo>
                <a:lnTo>
                  <a:pt x="57450" y="8930"/>
                </a:lnTo>
                <a:lnTo>
                  <a:pt x="57480" y="8710"/>
                </a:lnTo>
                <a:lnTo>
                  <a:pt x="57470" y="8500"/>
                </a:lnTo>
                <a:lnTo>
                  <a:pt x="57490" y="8290"/>
                </a:lnTo>
                <a:lnTo>
                  <a:pt x="57480" y="8190"/>
                </a:lnTo>
                <a:lnTo>
                  <a:pt x="57430" y="8070"/>
                </a:lnTo>
                <a:lnTo>
                  <a:pt x="57400" y="7940"/>
                </a:lnTo>
                <a:lnTo>
                  <a:pt x="57450" y="7770"/>
                </a:lnTo>
                <a:lnTo>
                  <a:pt x="57520" y="7710"/>
                </a:lnTo>
                <a:lnTo>
                  <a:pt x="57630" y="7670"/>
                </a:lnTo>
                <a:lnTo>
                  <a:pt x="57710" y="7670"/>
                </a:lnTo>
                <a:lnTo>
                  <a:pt x="57730" y="7710"/>
                </a:lnTo>
                <a:lnTo>
                  <a:pt x="57750" y="7900"/>
                </a:lnTo>
                <a:lnTo>
                  <a:pt x="57880" y="7960"/>
                </a:lnTo>
                <a:lnTo>
                  <a:pt x="57990" y="7260"/>
                </a:lnTo>
                <a:lnTo>
                  <a:pt x="57810" y="7240"/>
                </a:lnTo>
                <a:lnTo>
                  <a:pt x="57710" y="7200"/>
                </a:lnTo>
                <a:lnTo>
                  <a:pt x="57720" y="7190"/>
                </a:lnTo>
                <a:lnTo>
                  <a:pt x="58000" y="6820"/>
                </a:lnTo>
                <a:lnTo>
                  <a:pt x="58340" y="6500"/>
                </a:lnTo>
                <a:lnTo>
                  <a:pt x="58480" y="6230"/>
                </a:lnTo>
                <a:lnTo>
                  <a:pt x="58650" y="6060"/>
                </a:lnTo>
                <a:lnTo>
                  <a:pt x="59520" y="6080"/>
                </a:lnTo>
                <a:lnTo>
                  <a:pt x="59450" y="6540"/>
                </a:lnTo>
                <a:lnTo>
                  <a:pt x="59490" y="7020"/>
                </a:lnTo>
                <a:lnTo>
                  <a:pt x="59570" y="7180"/>
                </a:lnTo>
                <a:lnTo>
                  <a:pt x="59700" y="7380"/>
                </a:lnTo>
                <a:lnTo>
                  <a:pt x="59840" y="7470"/>
                </a:lnTo>
                <a:lnTo>
                  <a:pt x="60020" y="7530"/>
                </a:lnTo>
                <a:lnTo>
                  <a:pt x="60840" y="7560"/>
                </a:lnTo>
                <a:lnTo>
                  <a:pt x="60960" y="7510"/>
                </a:lnTo>
                <a:lnTo>
                  <a:pt x="61050" y="7450"/>
                </a:lnTo>
                <a:lnTo>
                  <a:pt x="61140" y="7360"/>
                </a:lnTo>
                <a:lnTo>
                  <a:pt x="61200" y="7320"/>
                </a:lnTo>
                <a:lnTo>
                  <a:pt x="61250" y="7300"/>
                </a:lnTo>
                <a:lnTo>
                  <a:pt x="61330" y="7310"/>
                </a:lnTo>
                <a:lnTo>
                  <a:pt x="61420" y="7280"/>
                </a:lnTo>
                <a:lnTo>
                  <a:pt x="61510" y="7220"/>
                </a:lnTo>
                <a:lnTo>
                  <a:pt x="61600" y="7110"/>
                </a:lnTo>
                <a:lnTo>
                  <a:pt x="61640" y="7070"/>
                </a:lnTo>
                <a:lnTo>
                  <a:pt x="61970" y="6920"/>
                </a:lnTo>
                <a:lnTo>
                  <a:pt x="62050" y="7320"/>
                </a:lnTo>
                <a:lnTo>
                  <a:pt x="62280" y="7590"/>
                </a:lnTo>
                <a:lnTo>
                  <a:pt x="62310" y="7710"/>
                </a:lnTo>
                <a:lnTo>
                  <a:pt x="62280" y="7860"/>
                </a:lnTo>
                <a:lnTo>
                  <a:pt x="62190" y="7990"/>
                </a:lnTo>
                <a:lnTo>
                  <a:pt x="62040" y="8280"/>
                </a:lnTo>
                <a:lnTo>
                  <a:pt x="61860" y="8480"/>
                </a:lnTo>
                <a:lnTo>
                  <a:pt x="61740" y="8710"/>
                </a:lnTo>
                <a:lnTo>
                  <a:pt x="61670" y="8710"/>
                </a:lnTo>
                <a:lnTo>
                  <a:pt x="61590" y="8700"/>
                </a:lnTo>
                <a:lnTo>
                  <a:pt x="61500" y="8630"/>
                </a:lnTo>
                <a:lnTo>
                  <a:pt x="61390" y="8510"/>
                </a:lnTo>
                <a:lnTo>
                  <a:pt x="61100" y="8360"/>
                </a:lnTo>
                <a:lnTo>
                  <a:pt x="60950" y="8340"/>
                </a:lnTo>
                <a:lnTo>
                  <a:pt x="60810" y="8390"/>
                </a:lnTo>
                <a:lnTo>
                  <a:pt x="60690" y="8490"/>
                </a:lnTo>
                <a:lnTo>
                  <a:pt x="60650" y="8560"/>
                </a:lnTo>
                <a:lnTo>
                  <a:pt x="60650" y="8620"/>
                </a:lnTo>
                <a:lnTo>
                  <a:pt x="60720" y="8730"/>
                </a:lnTo>
                <a:lnTo>
                  <a:pt x="60900" y="8950"/>
                </a:lnTo>
                <a:lnTo>
                  <a:pt x="61140" y="9030"/>
                </a:lnTo>
                <a:lnTo>
                  <a:pt x="62430" y="9670"/>
                </a:lnTo>
                <a:lnTo>
                  <a:pt x="62540" y="9790"/>
                </a:lnTo>
                <a:lnTo>
                  <a:pt x="62650" y="9950"/>
                </a:lnTo>
                <a:lnTo>
                  <a:pt x="62610" y="10000"/>
                </a:lnTo>
                <a:lnTo>
                  <a:pt x="62520" y="10200"/>
                </a:lnTo>
                <a:lnTo>
                  <a:pt x="62600" y="10470"/>
                </a:lnTo>
                <a:lnTo>
                  <a:pt x="62720" y="10610"/>
                </a:lnTo>
                <a:lnTo>
                  <a:pt x="62920" y="10720"/>
                </a:lnTo>
                <a:lnTo>
                  <a:pt x="63510" y="10970"/>
                </a:lnTo>
                <a:lnTo>
                  <a:pt x="63660" y="11080"/>
                </a:lnTo>
                <a:lnTo>
                  <a:pt x="63710" y="11180"/>
                </a:lnTo>
                <a:lnTo>
                  <a:pt x="63700" y="11270"/>
                </a:lnTo>
                <a:lnTo>
                  <a:pt x="63580" y="11900"/>
                </a:lnTo>
                <a:lnTo>
                  <a:pt x="63580" y="11970"/>
                </a:lnTo>
                <a:lnTo>
                  <a:pt x="63580" y="12030"/>
                </a:lnTo>
                <a:lnTo>
                  <a:pt x="63600" y="12060"/>
                </a:lnTo>
                <a:lnTo>
                  <a:pt x="63600" y="12100"/>
                </a:lnTo>
                <a:lnTo>
                  <a:pt x="63600" y="12160"/>
                </a:lnTo>
                <a:lnTo>
                  <a:pt x="63560" y="12240"/>
                </a:lnTo>
                <a:lnTo>
                  <a:pt x="63520" y="12290"/>
                </a:lnTo>
                <a:lnTo>
                  <a:pt x="63430" y="12350"/>
                </a:lnTo>
                <a:lnTo>
                  <a:pt x="63390" y="12380"/>
                </a:lnTo>
                <a:lnTo>
                  <a:pt x="63380" y="12440"/>
                </a:lnTo>
                <a:lnTo>
                  <a:pt x="63370" y="12530"/>
                </a:lnTo>
                <a:lnTo>
                  <a:pt x="63420" y="12710"/>
                </a:lnTo>
                <a:lnTo>
                  <a:pt x="63460" y="12790"/>
                </a:lnTo>
                <a:lnTo>
                  <a:pt x="63660" y="12920"/>
                </a:lnTo>
                <a:lnTo>
                  <a:pt x="63760" y="13530"/>
                </a:lnTo>
                <a:lnTo>
                  <a:pt x="63960" y="13730"/>
                </a:lnTo>
                <a:lnTo>
                  <a:pt x="64120" y="13820"/>
                </a:lnTo>
                <a:lnTo>
                  <a:pt x="64120" y="13860"/>
                </a:lnTo>
                <a:lnTo>
                  <a:pt x="64000" y="14000"/>
                </a:lnTo>
                <a:lnTo>
                  <a:pt x="63970" y="14210"/>
                </a:lnTo>
                <a:lnTo>
                  <a:pt x="63930" y="14340"/>
                </a:lnTo>
                <a:lnTo>
                  <a:pt x="63890" y="14440"/>
                </a:lnTo>
                <a:lnTo>
                  <a:pt x="63740" y="14650"/>
                </a:lnTo>
                <a:lnTo>
                  <a:pt x="64540" y="15500"/>
                </a:lnTo>
                <a:lnTo>
                  <a:pt x="64630" y="15630"/>
                </a:lnTo>
                <a:lnTo>
                  <a:pt x="65110" y="16500"/>
                </a:lnTo>
                <a:lnTo>
                  <a:pt x="65220" y="17130"/>
                </a:lnTo>
                <a:lnTo>
                  <a:pt x="65280" y="17360"/>
                </a:lnTo>
                <a:lnTo>
                  <a:pt x="65220" y="17480"/>
                </a:lnTo>
                <a:lnTo>
                  <a:pt x="65090" y="17630"/>
                </a:lnTo>
                <a:lnTo>
                  <a:pt x="64830" y="17850"/>
                </a:lnTo>
                <a:lnTo>
                  <a:pt x="64690" y="18060"/>
                </a:lnTo>
                <a:lnTo>
                  <a:pt x="64570" y="18240"/>
                </a:lnTo>
                <a:lnTo>
                  <a:pt x="64590" y="18480"/>
                </a:lnTo>
                <a:lnTo>
                  <a:pt x="64490" y="18620"/>
                </a:lnTo>
                <a:lnTo>
                  <a:pt x="64310" y="18790"/>
                </a:lnTo>
                <a:lnTo>
                  <a:pt x="63120" y="19350"/>
                </a:lnTo>
                <a:lnTo>
                  <a:pt x="62860" y="19370"/>
                </a:lnTo>
                <a:lnTo>
                  <a:pt x="62030" y="19260"/>
                </a:lnTo>
                <a:lnTo>
                  <a:pt x="61660" y="19550"/>
                </a:lnTo>
                <a:lnTo>
                  <a:pt x="61380" y="20240"/>
                </a:lnTo>
                <a:lnTo>
                  <a:pt x="60500" y="20410"/>
                </a:lnTo>
                <a:lnTo>
                  <a:pt x="59720" y="20920"/>
                </a:lnTo>
                <a:lnTo>
                  <a:pt x="59520" y="21100"/>
                </a:lnTo>
                <a:lnTo>
                  <a:pt x="59400" y="21240"/>
                </a:lnTo>
                <a:lnTo>
                  <a:pt x="59370" y="21330"/>
                </a:lnTo>
                <a:lnTo>
                  <a:pt x="59350" y="21410"/>
                </a:lnTo>
                <a:lnTo>
                  <a:pt x="59360" y="21490"/>
                </a:lnTo>
                <a:lnTo>
                  <a:pt x="59380" y="21550"/>
                </a:lnTo>
                <a:lnTo>
                  <a:pt x="59490" y="21710"/>
                </a:lnTo>
                <a:lnTo>
                  <a:pt x="59530" y="21870"/>
                </a:lnTo>
                <a:lnTo>
                  <a:pt x="59080" y="21930"/>
                </a:lnTo>
                <a:lnTo>
                  <a:pt x="58480" y="21670"/>
                </a:lnTo>
                <a:lnTo>
                  <a:pt x="58330" y="21550"/>
                </a:lnTo>
                <a:lnTo>
                  <a:pt x="58250" y="21430"/>
                </a:lnTo>
                <a:lnTo>
                  <a:pt x="58200" y="21320"/>
                </a:lnTo>
                <a:lnTo>
                  <a:pt x="57970" y="21040"/>
                </a:lnTo>
                <a:lnTo>
                  <a:pt x="57630" y="20740"/>
                </a:lnTo>
                <a:lnTo>
                  <a:pt x="57260" y="20330"/>
                </a:lnTo>
                <a:lnTo>
                  <a:pt x="56460" y="20200"/>
                </a:lnTo>
                <a:lnTo>
                  <a:pt x="55890" y="20310"/>
                </a:lnTo>
                <a:lnTo>
                  <a:pt x="55520" y="20450"/>
                </a:lnTo>
                <a:lnTo>
                  <a:pt x="55310" y="20450"/>
                </a:lnTo>
                <a:lnTo>
                  <a:pt x="55070" y="20410"/>
                </a:lnTo>
                <a:lnTo>
                  <a:pt x="54270" y="20140"/>
                </a:lnTo>
                <a:lnTo>
                  <a:pt x="54140" y="20060"/>
                </a:lnTo>
                <a:lnTo>
                  <a:pt x="54080" y="19940"/>
                </a:lnTo>
                <a:lnTo>
                  <a:pt x="54060" y="19810"/>
                </a:lnTo>
                <a:lnTo>
                  <a:pt x="53960" y="19500"/>
                </a:lnTo>
                <a:lnTo>
                  <a:pt x="53510" y="18530"/>
                </a:lnTo>
                <a:lnTo>
                  <a:pt x="53460" y="18290"/>
                </a:lnTo>
                <a:lnTo>
                  <a:pt x="53520" y="18280"/>
                </a:lnTo>
                <a:lnTo>
                  <a:pt x="53580" y="18280"/>
                </a:lnTo>
                <a:lnTo>
                  <a:pt x="53630" y="18270"/>
                </a:lnTo>
                <a:lnTo>
                  <a:pt x="53770" y="18210"/>
                </a:lnTo>
                <a:lnTo>
                  <a:pt x="54110" y="18000"/>
                </a:lnTo>
                <a:lnTo>
                  <a:pt x="54490" y="17510"/>
                </a:lnTo>
                <a:lnTo>
                  <a:pt x="54670" y="17190"/>
                </a:lnTo>
                <a:lnTo>
                  <a:pt x="54730" y="16900"/>
                </a:lnTo>
                <a:lnTo>
                  <a:pt x="54140" y="17090"/>
                </a:lnTo>
                <a:lnTo>
                  <a:pt x="53900" y="16830"/>
                </a:lnTo>
                <a:lnTo>
                  <a:pt x="53850" y="16720"/>
                </a:lnTo>
                <a:lnTo>
                  <a:pt x="53840" y="16620"/>
                </a:lnTo>
                <a:lnTo>
                  <a:pt x="53840" y="16530"/>
                </a:lnTo>
                <a:lnTo>
                  <a:pt x="53880" y="16210"/>
                </a:lnTo>
                <a:lnTo>
                  <a:pt x="53890" y="16020"/>
                </a:lnTo>
                <a:lnTo>
                  <a:pt x="53790" y="15910"/>
                </a:lnTo>
                <a:lnTo>
                  <a:pt x="53400" y="15710"/>
                </a:lnTo>
                <a:lnTo>
                  <a:pt x="53280" y="15620"/>
                </a:lnTo>
                <a:lnTo>
                  <a:pt x="53230" y="15550"/>
                </a:lnTo>
                <a:lnTo>
                  <a:pt x="53270" y="15390"/>
                </a:lnTo>
                <a:lnTo>
                  <a:pt x="53800" y="14840"/>
                </a:lnTo>
                <a:lnTo>
                  <a:pt x="53890" y="14590"/>
                </a:lnTo>
                <a:lnTo>
                  <a:pt x="53840" y="14480"/>
                </a:lnTo>
                <a:lnTo>
                  <a:pt x="53560" y="14120"/>
                </a:lnTo>
                <a:lnTo>
                  <a:pt x="53410" y="13660"/>
                </a:lnTo>
                <a:lnTo>
                  <a:pt x="52970" y="12710"/>
                </a:lnTo>
                <a:lnTo>
                  <a:pt x="52860" y="12290"/>
                </a:lnTo>
                <a:lnTo>
                  <a:pt x="52870" y="11990"/>
                </a:lnTo>
                <a:lnTo>
                  <a:pt x="52970" y="11420"/>
                </a:lnTo>
                <a:lnTo>
                  <a:pt x="53310" y="10880"/>
                </a:lnTo>
                <a:lnTo>
                  <a:pt x="53740" y="10440"/>
                </a:lnTo>
                <a:lnTo>
                  <a:pt x="54200" y="9680"/>
                </a:lnTo>
                <a:lnTo>
                  <a:pt x="54240" y="9500"/>
                </a:lnTo>
                <a:lnTo>
                  <a:pt x="54800" y="9410"/>
                </a:lnTo>
                <a:lnTo>
                  <a:pt x="54820" y="9270"/>
                </a:lnTo>
                <a:lnTo>
                  <a:pt x="55060" y="8750"/>
                </a:lnTo>
                <a:lnTo>
                  <a:pt x="55680" y="8350"/>
                </a:lnTo>
                <a:lnTo>
                  <a:pt x="56280" y="8280"/>
                </a:lnTo>
                <a:lnTo>
                  <a:pt x="56590" y="8580"/>
                </a:lnTo>
                <a:lnTo>
                  <a:pt x="56830" y="8980"/>
                </a:lnTo>
                <a:lnTo>
                  <a:pt x="56870" y="9030"/>
                </a:lnTo>
                <a:lnTo>
                  <a:pt x="56440" y="9450"/>
                </a:lnTo>
                <a:lnTo>
                  <a:pt x="56420" y="9670"/>
                </a:lnTo>
                <a:lnTo>
                  <a:pt x="56510" y="9730"/>
                </a:lnTo>
                <a:lnTo>
                  <a:pt x="56640" y="9860"/>
                </a:lnTo>
                <a:lnTo>
                  <a:pt x="56710" y="9930"/>
                </a:lnTo>
                <a:lnTo>
                  <a:pt x="56760" y="10020"/>
                </a:lnTo>
                <a:lnTo>
                  <a:pt x="56820" y="10090"/>
                </a:lnTo>
                <a:lnTo>
                  <a:pt x="56890" y="10120"/>
                </a:lnTo>
                <a:lnTo>
                  <a:pt x="56960" y="10110"/>
                </a:lnTo>
                <a:lnTo>
                  <a:pt x="57110" y="9880"/>
                </a:lnTo>
                <a:lnTo>
                  <a:pt x="57370" y="9190"/>
                </a:lnTo>
                <a:lnTo>
                  <a:pt x="57370" y="9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