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Zug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Switzerland • State Map | Fully Editable Vector Shape</a:t>
            </a:r>
          </a:p>
        </p:txBody>
      </p:sp>
      <p:sp>
        <p:nvSpPr>
          <p:cNvPr id="101" name="Zug"/>
          <p:cNvSpPr/>
          <p:nvPr/>
        </p:nvSpPr>
        <p:spPr>
          <a:xfrm>
            <a:off x="2244240" y="1325880"/>
            <a:ext cx="7703213" cy="4937760"/>
          </a:xfrm>
          <a:custGeom>
            <a:avLst/>
            <a:gdLst/>
            <a:ahLst/>
            <a:cxnLst/>
            <a:rect l="0" t="0" r="100000" b="64100"/>
            <a:pathLst>
              <a:path w="100000" h="64100">
                <a:moveTo>
                  <a:pt x="53960" y="19500"/>
                </a:moveTo>
                <a:lnTo>
                  <a:pt x="54060" y="19810"/>
                </a:lnTo>
                <a:lnTo>
                  <a:pt x="54080" y="19940"/>
                </a:lnTo>
                <a:lnTo>
                  <a:pt x="54140" y="20060"/>
                </a:lnTo>
                <a:lnTo>
                  <a:pt x="54270" y="20140"/>
                </a:lnTo>
                <a:lnTo>
                  <a:pt x="55070" y="20410"/>
                </a:lnTo>
                <a:lnTo>
                  <a:pt x="55310" y="20450"/>
                </a:lnTo>
                <a:lnTo>
                  <a:pt x="55520" y="20450"/>
                </a:lnTo>
                <a:lnTo>
                  <a:pt x="55890" y="20310"/>
                </a:lnTo>
                <a:lnTo>
                  <a:pt x="56460" y="20200"/>
                </a:lnTo>
                <a:lnTo>
                  <a:pt x="57260" y="20330"/>
                </a:lnTo>
                <a:lnTo>
                  <a:pt x="57630" y="20740"/>
                </a:lnTo>
                <a:lnTo>
                  <a:pt x="57970" y="21040"/>
                </a:lnTo>
                <a:lnTo>
                  <a:pt x="58200" y="21320"/>
                </a:lnTo>
                <a:lnTo>
                  <a:pt x="58250" y="21430"/>
                </a:lnTo>
                <a:lnTo>
                  <a:pt x="58330" y="21550"/>
                </a:lnTo>
                <a:lnTo>
                  <a:pt x="58480" y="21670"/>
                </a:lnTo>
                <a:lnTo>
                  <a:pt x="59080" y="21930"/>
                </a:lnTo>
                <a:lnTo>
                  <a:pt x="59530" y="21870"/>
                </a:lnTo>
                <a:lnTo>
                  <a:pt x="59900" y="22130"/>
                </a:lnTo>
                <a:lnTo>
                  <a:pt x="59540" y="22510"/>
                </a:lnTo>
                <a:lnTo>
                  <a:pt x="59390" y="22950"/>
                </a:lnTo>
                <a:lnTo>
                  <a:pt x="58820" y="23630"/>
                </a:lnTo>
                <a:lnTo>
                  <a:pt x="58600" y="23800"/>
                </a:lnTo>
                <a:lnTo>
                  <a:pt x="58330" y="23910"/>
                </a:lnTo>
                <a:lnTo>
                  <a:pt x="58060" y="23970"/>
                </a:lnTo>
                <a:lnTo>
                  <a:pt x="57600" y="24140"/>
                </a:lnTo>
                <a:lnTo>
                  <a:pt x="57360" y="24190"/>
                </a:lnTo>
                <a:lnTo>
                  <a:pt x="57180" y="24180"/>
                </a:lnTo>
                <a:lnTo>
                  <a:pt x="57020" y="24020"/>
                </a:lnTo>
                <a:lnTo>
                  <a:pt x="56930" y="23960"/>
                </a:lnTo>
                <a:lnTo>
                  <a:pt x="56820" y="23940"/>
                </a:lnTo>
                <a:lnTo>
                  <a:pt x="55780" y="24030"/>
                </a:lnTo>
                <a:lnTo>
                  <a:pt x="55430" y="23230"/>
                </a:lnTo>
                <a:lnTo>
                  <a:pt x="55220" y="23210"/>
                </a:lnTo>
                <a:lnTo>
                  <a:pt x="55080" y="23160"/>
                </a:lnTo>
                <a:lnTo>
                  <a:pt x="54880" y="23260"/>
                </a:lnTo>
                <a:lnTo>
                  <a:pt x="54670" y="23410"/>
                </a:lnTo>
                <a:lnTo>
                  <a:pt x="54550" y="23090"/>
                </a:lnTo>
                <a:lnTo>
                  <a:pt x="54520" y="23070"/>
                </a:lnTo>
                <a:lnTo>
                  <a:pt x="54440" y="23050"/>
                </a:lnTo>
                <a:lnTo>
                  <a:pt x="54350" y="23000"/>
                </a:lnTo>
                <a:lnTo>
                  <a:pt x="54180" y="22960"/>
                </a:lnTo>
                <a:lnTo>
                  <a:pt x="53930" y="22560"/>
                </a:lnTo>
                <a:lnTo>
                  <a:pt x="53780" y="21520"/>
                </a:lnTo>
                <a:lnTo>
                  <a:pt x="53670" y="20270"/>
                </a:lnTo>
                <a:lnTo>
                  <a:pt x="53690" y="20080"/>
                </a:lnTo>
                <a:lnTo>
                  <a:pt x="53700" y="20000"/>
                </a:lnTo>
                <a:lnTo>
                  <a:pt x="53960" y="19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