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Valais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Valais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21340" y="44250"/>
                </a:moveTo>
                <a:lnTo>
                  <a:pt x="21720" y="44270"/>
                </a:lnTo>
                <a:lnTo>
                  <a:pt x="22680" y="44460"/>
                </a:lnTo>
                <a:lnTo>
                  <a:pt x="22920" y="44310"/>
                </a:lnTo>
                <a:lnTo>
                  <a:pt x="23050" y="44530"/>
                </a:lnTo>
                <a:lnTo>
                  <a:pt x="23350" y="44880"/>
                </a:lnTo>
                <a:lnTo>
                  <a:pt x="23480" y="45130"/>
                </a:lnTo>
                <a:lnTo>
                  <a:pt x="23480" y="45280"/>
                </a:lnTo>
                <a:lnTo>
                  <a:pt x="23430" y="45480"/>
                </a:lnTo>
                <a:lnTo>
                  <a:pt x="23400" y="45690"/>
                </a:lnTo>
                <a:lnTo>
                  <a:pt x="23480" y="45910"/>
                </a:lnTo>
                <a:lnTo>
                  <a:pt x="23730" y="46080"/>
                </a:lnTo>
                <a:lnTo>
                  <a:pt x="24000" y="46140"/>
                </a:lnTo>
                <a:lnTo>
                  <a:pt x="24220" y="46310"/>
                </a:lnTo>
                <a:lnTo>
                  <a:pt x="24300" y="46830"/>
                </a:lnTo>
                <a:lnTo>
                  <a:pt x="24400" y="47090"/>
                </a:lnTo>
                <a:lnTo>
                  <a:pt x="25680" y="49330"/>
                </a:lnTo>
                <a:lnTo>
                  <a:pt x="26130" y="49940"/>
                </a:lnTo>
                <a:lnTo>
                  <a:pt x="26280" y="50220"/>
                </a:lnTo>
                <a:lnTo>
                  <a:pt x="26510" y="50520"/>
                </a:lnTo>
                <a:lnTo>
                  <a:pt x="27280" y="50090"/>
                </a:lnTo>
                <a:lnTo>
                  <a:pt x="27940" y="49650"/>
                </a:lnTo>
                <a:lnTo>
                  <a:pt x="28420" y="49060"/>
                </a:lnTo>
                <a:lnTo>
                  <a:pt x="28650" y="48960"/>
                </a:lnTo>
                <a:lnTo>
                  <a:pt x="29040" y="48570"/>
                </a:lnTo>
                <a:lnTo>
                  <a:pt x="29320" y="48170"/>
                </a:lnTo>
                <a:lnTo>
                  <a:pt x="29550" y="47750"/>
                </a:lnTo>
                <a:lnTo>
                  <a:pt x="29630" y="47530"/>
                </a:lnTo>
                <a:lnTo>
                  <a:pt x="29590" y="47150"/>
                </a:lnTo>
                <a:lnTo>
                  <a:pt x="29600" y="47050"/>
                </a:lnTo>
                <a:lnTo>
                  <a:pt x="29950" y="46670"/>
                </a:lnTo>
                <a:lnTo>
                  <a:pt x="30200" y="46400"/>
                </a:lnTo>
                <a:lnTo>
                  <a:pt x="30900" y="45980"/>
                </a:lnTo>
                <a:lnTo>
                  <a:pt x="31050" y="45720"/>
                </a:lnTo>
                <a:lnTo>
                  <a:pt x="31060" y="45610"/>
                </a:lnTo>
                <a:lnTo>
                  <a:pt x="31070" y="45530"/>
                </a:lnTo>
                <a:lnTo>
                  <a:pt x="31100" y="45490"/>
                </a:lnTo>
                <a:lnTo>
                  <a:pt x="31160" y="45450"/>
                </a:lnTo>
                <a:lnTo>
                  <a:pt x="31820" y="45220"/>
                </a:lnTo>
                <a:lnTo>
                  <a:pt x="31940" y="45220"/>
                </a:lnTo>
                <a:lnTo>
                  <a:pt x="31990" y="45290"/>
                </a:lnTo>
                <a:lnTo>
                  <a:pt x="32010" y="45490"/>
                </a:lnTo>
                <a:lnTo>
                  <a:pt x="31990" y="45640"/>
                </a:lnTo>
                <a:lnTo>
                  <a:pt x="31980" y="45730"/>
                </a:lnTo>
                <a:lnTo>
                  <a:pt x="32010" y="45800"/>
                </a:lnTo>
                <a:lnTo>
                  <a:pt x="32130" y="45840"/>
                </a:lnTo>
                <a:lnTo>
                  <a:pt x="32250" y="45900"/>
                </a:lnTo>
                <a:lnTo>
                  <a:pt x="33010" y="45640"/>
                </a:lnTo>
                <a:lnTo>
                  <a:pt x="33470" y="45320"/>
                </a:lnTo>
                <a:lnTo>
                  <a:pt x="33660" y="45090"/>
                </a:lnTo>
                <a:lnTo>
                  <a:pt x="33700" y="45050"/>
                </a:lnTo>
                <a:lnTo>
                  <a:pt x="33750" y="45020"/>
                </a:lnTo>
                <a:lnTo>
                  <a:pt x="34040" y="44960"/>
                </a:lnTo>
                <a:lnTo>
                  <a:pt x="34920" y="44950"/>
                </a:lnTo>
                <a:lnTo>
                  <a:pt x="35400" y="45090"/>
                </a:lnTo>
                <a:lnTo>
                  <a:pt x="35450" y="45120"/>
                </a:lnTo>
                <a:lnTo>
                  <a:pt x="35570" y="45150"/>
                </a:lnTo>
                <a:lnTo>
                  <a:pt x="35700" y="45150"/>
                </a:lnTo>
                <a:lnTo>
                  <a:pt x="35870" y="45100"/>
                </a:lnTo>
                <a:lnTo>
                  <a:pt x="36590" y="44800"/>
                </a:lnTo>
                <a:lnTo>
                  <a:pt x="36890" y="44530"/>
                </a:lnTo>
                <a:lnTo>
                  <a:pt x="36620" y="44390"/>
                </a:lnTo>
                <a:lnTo>
                  <a:pt x="36510" y="44230"/>
                </a:lnTo>
                <a:lnTo>
                  <a:pt x="36970" y="43940"/>
                </a:lnTo>
                <a:lnTo>
                  <a:pt x="37650" y="43730"/>
                </a:lnTo>
                <a:lnTo>
                  <a:pt x="37710" y="43660"/>
                </a:lnTo>
                <a:lnTo>
                  <a:pt x="37930" y="43490"/>
                </a:lnTo>
                <a:lnTo>
                  <a:pt x="37970" y="43430"/>
                </a:lnTo>
                <a:lnTo>
                  <a:pt x="38000" y="43320"/>
                </a:lnTo>
                <a:lnTo>
                  <a:pt x="38030" y="43230"/>
                </a:lnTo>
                <a:lnTo>
                  <a:pt x="38090" y="43180"/>
                </a:lnTo>
                <a:lnTo>
                  <a:pt x="38190" y="43130"/>
                </a:lnTo>
                <a:lnTo>
                  <a:pt x="38610" y="43180"/>
                </a:lnTo>
                <a:lnTo>
                  <a:pt x="39940" y="43830"/>
                </a:lnTo>
                <a:lnTo>
                  <a:pt x="40180" y="43800"/>
                </a:lnTo>
                <a:lnTo>
                  <a:pt x="42630" y="42020"/>
                </a:lnTo>
                <a:lnTo>
                  <a:pt x="42860" y="42090"/>
                </a:lnTo>
                <a:lnTo>
                  <a:pt x="43170" y="42090"/>
                </a:lnTo>
                <a:lnTo>
                  <a:pt x="43350" y="42060"/>
                </a:lnTo>
                <a:lnTo>
                  <a:pt x="43780" y="41890"/>
                </a:lnTo>
                <a:lnTo>
                  <a:pt x="44520" y="41370"/>
                </a:lnTo>
                <a:lnTo>
                  <a:pt x="45070" y="41010"/>
                </a:lnTo>
                <a:lnTo>
                  <a:pt x="45130" y="40920"/>
                </a:lnTo>
                <a:lnTo>
                  <a:pt x="45210" y="40780"/>
                </a:lnTo>
                <a:lnTo>
                  <a:pt x="45210" y="40680"/>
                </a:lnTo>
                <a:lnTo>
                  <a:pt x="45180" y="40590"/>
                </a:lnTo>
                <a:lnTo>
                  <a:pt x="45130" y="40490"/>
                </a:lnTo>
                <a:lnTo>
                  <a:pt x="45080" y="40400"/>
                </a:lnTo>
                <a:lnTo>
                  <a:pt x="45050" y="40340"/>
                </a:lnTo>
                <a:lnTo>
                  <a:pt x="45050" y="40300"/>
                </a:lnTo>
                <a:lnTo>
                  <a:pt x="45090" y="40260"/>
                </a:lnTo>
                <a:lnTo>
                  <a:pt x="45160" y="40190"/>
                </a:lnTo>
                <a:lnTo>
                  <a:pt x="45820" y="39790"/>
                </a:lnTo>
                <a:lnTo>
                  <a:pt x="46330" y="39760"/>
                </a:lnTo>
                <a:lnTo>
                  <a:pt x="48050" y="40090"/>
                </a:lnTo>
                <a:lnTo>
                  <a:pt x="48230" y="40240"/>
                </a:lnTo>
                <a:lnTo>
                  <a:pt x="48710" y="40450"/>
                </a:lnTo>
                <a:lnTo>
                  <a:pt x="49250" y="40510"/>
                </a:lnTo>
                <a:lnTo>
                  <a:pt x="49280" y="40530"/>
                </a:lnTo>
                <a:lnTo>
                  <a:pt x="49280" y="40580"/>
                </a:lnTo>
                <a:lnTo>
                  <a:pt x="49280" y="40660"/>
                </a:lnTo>
                <a:lnTo>
                  <a:pt x="49300" y="40750"/>
                </a:lnTo>
                <a:lnTo>
                  <a:pt x="49370" y="40800"/>
                </a:lnTo>
                <a:lnTo>
                  <a:pt x="49470" y="40830"/>
                </a:lnTo>
                <a:lnTo>
                  <a:pt x="49590" y="40830"/>
                </a:lnTo>
                <a:lnTo>
                  <a:pt x="50640" y="40610"/>
                </a:lnTo>
                <a:lnTo>
                  <a:pt x="51120" y="40440"/>
                </a:lnTo>
                <a:lnTo>
                  <a:pt x="52050" y="39920"/>
                </a:lnTo>
                <a:lnTo>
                  <a:pt x="52260" y="39730"/>
                </a:lnTo>
                <a:lnTo>
                  <a:pt x="52580" y="39530"/>
                </a:lnTo>
                <a:lnTo>
                  <a:pt x="52790" y="39320"/>
                </a:lnTo>
                <a:lnTo>
                  <a:pt x="52890" y="39170"/>
                </a:lnTo>
                <a:lnTo>
                  <a:pt x="52980" y="39000"/>
                </a:lnTo>
                <a:lnTo>
                  <a:pt x="53080" y="38360"/>
                </a:lnTo>
                <a:lnTo>
                  <a:pt x="53200" y="37900"/>
                </a:lnTo>
                <a:lnTo>
                  <a:pt x="53280" y="37670"/>
                </a:lnTo>
                <a:lnTo>
                  <a:pt x="53400" y="37420"/>
                </a:lnTo>
                <a:lnTo>
                  <a:pt x="53790" y="36940"/>
                </a:lnTo>
                <a:lnTo>
                  <a:pt x="54000" y="36910"/>
                </a:lnTo>
                <a:lnTo>
                  <a:pt x="54170" y="36990"/>
                </a:lnTo>
                <a:lnTo>
                  <a:pt x="54220" y="37060"/>
                </a:lnTo>
                <a:lnTo>
                  <a:pt x="54250" y="37190"/>
                </a:lnTo>
                <a:lnTo>
                  <a:pt x="54240" y="37440"/>
                </a:lnTo>
                <a:lnTo>
                  <a:pt x="54200" y="37800"/>
                </a:lnTo>
                <a:lnTo>
                  <a:pt x="54130" y="38120"/>
                </a:lnTo>
                <a:lnTo>
                  <a:pt x="53990" y="38600"/>
                </a:lnTo>
                <a:lnTo>
                  <a:pt x="53970" y="38740"/>
                </a:lnTo>
                <a:lnTo>
                  <a:pt x="53990" y="38910"/>
                </a:lnTo>
                <a:lnTo>
                  <a:pt x="54050" y="39090"/>
                </a:lnTo>
                <a:lnTo>
                  <a:pt x="54260" y="39620"/>
                </a:lnTo>
                <a:lnTo>
                  <a:pt x="54570" y="40100"/>
                </a:lnTo>
                <a:lnTo>
                  <a:pt x="55360" y="40540"/>
                </a:lnTo>
                <a:lnTo>
                  <a:pt x="54770" y="41340"/>
                </a:lnTo>
                <a:lnTo>
                  <a:pt x="54440" y="41560"/>
                </a:lnTo>
                <a:lnTo>
                  <a:pt x="53980" y="41610"/>
                </a:lnTo>
                <a:lnTo>
                  <a:pt x="53800" y="41670"/>
                </a:lnTo>
                <a:lnTo>
                  <a:pt x="53730" y="41740"/>
                </a:lnTo>
                <a:lnTo>
                  <a:pt x="53720" y="41810"/>
                </a:lnTo>
                <a:lnTo>
                  <a:pt x="53750" y="41860"/>
                </a:lnTo>
                <a:lnTo>
                  <a:pt x="53750" y="41920"/>
                </a:lnTo>
                <a:lnTo>
                  <a:pt x="53740" y="41980"/>
                </a:lnTo>
                <a:lnTo>
                  <a:pt x="53640" y="42180"/>
                </a:lnTo>
                <a:lnTo>
                  <a:pt x="53550" y="42390"/>
                </a:lnTo>
                <a:lnTo>
                  <a:pt x="53500" y="42580"/>
                </a:lnTo>
                <a:lnTo>
                  <a:pt x="53520" y="42800"/>
                </a:lnTo>
                <a:lnTo>
                  <a:pt x="53530" y="42910"/>
                </a:lnTo>
                <a:lnTo>
                  <a:pt x="53530" y="42930"/>
                </a:lnTo>
                <a:lnTo>
                  <a:pt x="52670" y="43110"/>
                </a:lnTo>
                <a:lnTo>
                  <a:pt x="52130" y="43410"/>
                </a:lnTo>
                <a:lnTo>
                  <a:pt x="51700" y="43870"/>
                </a:lnTo>
                <a:lnTo>
                  <a:pt x="51530" y="44240"/>
                </a:lnTo>
                <a:lnTo>
                  <a:pt x="51610" y="44360"/>
                </a:lnTo>
                <a:lnTo>
                  <a:pt x="51740" y="44460"/>
                </a:lnTo>
                <a:lnTo>
                  <a:pt x="51750" y="44760"/>
                </a:lnTo>
                <a:lnTo>
                  <a:pt x="51630" y="45030"/>
                </a:lnTo>
                <a:lnTo>
                  <a:pt x="51430" y="45270"/>
                </a:lnTo>
                <a:lnTo>
                  <a:pt x="51200" y="45440"/>
                </a:lnTo>
                <a:lnTo>
                  <a:pt x="50630" y="45730"/>
                </a:lnTo>
                <a:lnTo>
                  <a:pt x="49630" y="47050"/>
                </a:lnTo>
                <a:lnTo>
                  <a:pt x="49220" y="47340"/>
                </a:lnTo>
                <a:lnTo>
                  <a:pt x="48340" y="47530"/>
                </a:lnTo>
                <a:lnTo>
                  <a:pt x="47910" y="47730"/>
                </a:lnTo>
                <a:lnTo>
                  <a:pt x="47510" y="48130"/>
                </a:lnTo>
                <a:lnTo>
                  <a:pt x="47310" y="48420"/>
                </a:lnTo>
                <a:lnTo>
                  <a:pt x="47230" y="48670"/>
                </a:lnTo>
                <a:lnTo>
                  <a:pt x="47300" y="48780"/>
                </a:lnTo>
                <a:lnTo>
                  <a:pt x="47770" y="49190"/>
                </a:lnTo>
                <a:lnTo>
                  <a:pt x="48360" y="50340"/>
                </a:lnTo>
                <a:lnTo>
                  <a:pt x="48420" y="51410"/>
                </a:lnTo>
                <a:lnTo>
                  <a:pt x="47980" y="52350"/>
                </a:lnTo>
                <a:lnTo>
                  <a:pt x="47100" y="53120"/>
                </a:lnTo>
                <a:lnTo>
                  <a:pt x="46880" y="53190"/>
                </a:lnTo>
                <a:lnTo>
                  <a:pt x="46470" y="53240"/>
                </a:lnTo>
                <a:lnTo>
                  <a:pt x="46260" y="53390"/>
                </a:lnTo>
                <a:lnTo>
                  <a:pt x="46120" y="53690"/>
                </a:lnTo>
                <a:lnTo>
                  <a:pt x="46080" y="54020"/>
                </a:lnTo>
                <a:lnTo>
                  <a:pt x="46080" y="54350"/>
                </a:lnTo>
                <a:lnTo>
                  <a:pt x="45970" y="55180"/>
                </a:lnTo>
                <a:lnTo>
                  <a:pt x="45930" y="55240"/>
                </a:lnTo>
                <a:lnTo>
                  <a:pt x="45740" y="55670"/>
                </a:lnTo>
                <a:lnTo>
                  <a:pt x="45720" y="55730"/>
                </a:lnTo>
                <a:lnTo>
                  <a:pt x="45470" y="56060"/>
                </a:lnTo>
                <a:lnTo>
                  <a:pt x="45330" y="56180"/>
                </a:lnTo>
                <a:lnTo>
                  <a:pt x="45130" y="56240"/>
                </a:lnTo>
                <a:lnTo>
                  <a:pt x="43700" y="56560"/>
                </a:lnTo>
                <a:lnTo>
                  <a:pt x="43410" y="56800"/>
                </a:lnTo>
                <a:lnTo>
                  <a:pt x="43190" y="57220"/>
                </a:lnTo>
                <a:lnTo>
                  <a:pt x="43140" y="57770"/>
                </a:lnTo>
                <a:lnTo>
                  <a:pt x="42720" y="57790"/>
                </a:lnTo>
                <a:lnTo>
                  <a:pt x="42700" y="57830"/>
                </a:lnTo>
                <a:lnTo>
                  <a:pt x="42640" y="58130"/>
                </a:lnTo>
                <a:lnTo>
                  <a:pt x="42650" y="58280"/>
                </a:lnTo>
                <a:lnTo>
                  <a:pt x="42610" y="58380"/>
                </a:lnTo>
                <a:lnTo>
                  <a:pt x="42350" y="58520"/>
                </a:lnTo>
                <a:lnTo>
                  <a:pt x="42240" y="58510"/>
                </a:lnTo>
                <a:lnTo>
                  <a:pt x="41880" y="58400"/>
                </a:lnTo>
                <a:lnTo>
                  <a:pt x="41320" y="58410"/>
                </a:lnTo>
                <a:lnTo>
                  <a:pt x="40350" y="58060"/>
                </a:lnTo>
                <a:lnTo>
                  <a:pt x="40160" y="58080"/>
                </a:lnTo>
                <a:lnTo>
                  <a:pt x="40000" y="58150"/>
                </a:lnTo>
                <a:lnTo>
                  <a:pt x="39840" y="58190"/>
                </a:lnTo>
                <a:lnTo>
                  <a:pt x="39590" y="58110"/>
                </a:lnTo>
                <a:lnTo>
                  <a:pt x="39560" y="58030"/>
                </a:lnTo>
                <a:lnTo>
                  <a:pt x="39180" y="57480"/>
                </a:lnTo>
                <a:lnTo>
                  <a:pt x="38880" y="57200"/>
                </a:lnTo>
                <a:lnTo>
                  <a:pt x="38560" y="57010"/>
                </a:lnTo>
                <a:lnTo>
                  <a:pt x="36510" y="56500"/>
                </a:lnTo>
                <a:lnTo>
                  <a:pt x="36170" y="56670"/>
                </a:lnTo>
                <a:lnTo>
                  <a:pt x="35980" y="57000"/>
                </a:lnTo>
                <a:lnTo>
                  <a:pt x="35750" y="57290"/>
                </a:lnTo>
                <a:lnTo>
                  <a:pt x="35330" y="57350"/>
                </a:lnTo>
                <a:lnTo>
                  <a:pt x="34730" y="57610"/>
                </a:lnTo>
                <a:lnTo>
                  <a:pt x="33540" y="58480"/>
                </a:lnTo>
                <a:lnTo>
                  <a:pt x="32900" y="58710"/>
                </a:lnTo>
                <a:lnTo>
                  <a:pt x="31380" y="58550"/>
                </a:lnTo>
                <a:lnTo>
                  <a:pt x="31120" y="58640"/>
                </a:lnTo>
                <a:lnTo>
                  <a:pt x="30550" y="58990"/>
                </a:lnTo>
                <a:lnTo>
                  <a:pt x="29310" y="59500"/>
                </a:lnTo>
                <a:lnTo>
                  <a:pt x="28700" y="59620"/>
                </a:lnTo>
                <a:lnTo>
                  <a:pt x="28040" y="59630"/>
                </a:lnTo>
                <a:lnTo>
                  <a:pt x="27420" y="59500"/>
                </a:lnTo>
                <a:lnTo>
                  <a:pt x="26950" y="59220"/>
                </a:lnTo>
                <a:lnTo>
                  <a:pt x="26050" y="58200"/>
                </a:lnTo>
                <a:lnTo>
                  <a:pt x="25910" y="57970"/>
                </a:lnTo>
                <a:lnTo>
                  <a:pt x="25800" y="57680"/>
                </a:lnTo>
                <a:lnTo>
                  <a:pt x="25660" y="57150"/>
                </a:lnTo>
                <a:lnTo>
                  <a:pt x="25430" y="56550"/>
                </a:lnTo>
                <a:lnTo>
                  <a:pt x="25360" y="56240"/>
                </a:lnTo>
                <a:lnTo>
                  <a:pt x="25260" y="56170"/>
                </a:lnTo>
                <a:lnTo>
                  <a:pt x="23890" y="54630"/>
                </a:lnTo>
                <a:lnTo>
                  <a:pt x="23440" y="54420"/>
                </a:lnTo>
                <a:lnTo>
                  <a:pt x="23270" y="54490"/>
                </a:lnTo>
                <a:lnTo>
                  <a:pt x="23120" y="54640"/>
                </a:lnTo>
                <a:lnTo>
                  <a:pt x="22970" y="54760"/>
                </a:lnTo>
                <a:lnTo>
                  <a:pt x="22780" y="54730"/>
                </a:lnTo>
                <a:lnTo>
                  <a:pt x="22600" y="54600"/>
                </a:lnTo>
                <a:lnTo>
                  <a:pt x="22590" y="54510"/>
                </a:lnTo>
                <a:lnTo>
                  <a:pt x="22630" y="54390"/>
                </a:lnTo>
                <a:lnTo>
                  <a:pt x="22620" y="54160"/>
                </a:lnTo>
                <a:lnTo>
                  <a:pt x="22650" y="54130"/>
                </a:lnTo>
                <a:lnTo>
                  <a:pt x="22650" y="53830"/>
                </a:lnTo>
                <a:lnTo>
                  <a:pt x="22610" y="53540"/>
                </a:lnTo>
                <a:lnTo>
                  <a:pt x="22550" y="53570"/>
                </a:lnTo>
                <a:lnTo>
                  <a:pt x="22650" y="53420"/>
                </a:lnTo>
                <a:lnTo>
                  <a:pt x="22810" y="53220"/>
                </a:lnTo>
                <a:lnTo>
                  <a:pt x="22950" y="53000"/>
                </a:lnTo>
                <a:lnTo>
                  <a:pt x="22970" y="52780"/>
                </a:lnTo>
                <a:lnTo>
                  <a:pt x="22660" y="52480"/>
                </a:lnTo>
                <a:lnTo>
                  <a:pt x="21060" y="52120"/>
                </a:lnTo>
                <a:lnTo>
                  <a:pt x="20880" y="51630"/>
                </a:lnTo>
                <a:lnTo>
                  <a:pt x="21070" y="50640"/>
                </a:lnTo>
                <a:lnTo>
                  <a:pt x="21420" y="49600"/>
                </a:lnTo>
                <a:lnTo>
                  <a:pt x="22130" y="48200"/>
                </a:lnTo>
                <a:lnTo>
                  <a:pt x="21670" y="47410"/>
                </a:lnTo>
                <a:lnTo>
                  <a:pt x="20960" y="46650"/>
                </a:lnTo>
                <a:lnTo>
                  <a:pt x="20580" y="45980"/>
                </a:lnTo>
                <a:lnTo>
                  <a:pt x="20680" y="45650"/>
                </a:lnTo>
                <a:lnTo>
                  <a:pt x="21210" y="45020"/>
                </a:lnTo>
                <a:lnTo>
                  <a:pt x="21360" y="44530"/>
                </a:lnTo>
                <a:lnTo>
                  <a:pt x="21340" y="4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