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Uri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5360" y="40540"/>
                </a:moveTo>
                <a:lnTo>
                  <a:pt x="54570" y="40100"/>
                </a:lnTo>
                <a:lnTo>
                  <a:pt x="54260" y="39620"/>
                </a:lnTo>
                <a:lnTo>
                  <a:pt x="54050" y="39090"/>
                </a:lnTo>
                <a:lnTo>
                  <a:pt x="53990" y="38910"/>
                </a:lnTo>
                <a:lnTo>
                  <a:pt x="53970" y="38740"/>
                </a:lnTo>
                <a:lnTo>
                  <a:pt x="53990" y="38600"/>
                </a:lnTo>
                <a:lnTo>
                  <a:pt x="54130" y="38120"/>
                </a:lnTo>
                <a:lnTo>
                  <a:pt x="54200" y="37800"/>
                </a:lnTo>
                <a:lnTo>
                  <a:pt x="54240" y="37440"/>
                </a:lnTo>
                <a:lnTo>
                  <a:pt x="54250" y="37190"/>
                </a:lnTo>
                <a:lnTo>
                  <a:pt x="54220" y="37060"/>
                </a:lnTo>
                <a:lnTo>
                  <a:pt x="54170" y="36990"/>
                </a:lnTo>
                <a:lnTo>
                  <a:pt x="54000" y="36910"/>
                </a:lnTo>
                <a:lnTo>
                  <a:pt x="53940" y="36530"/>
                </a:lnTo>
                <a:lnTo>
                  <a:pt x="53850" y="36290"/>
                </a:lnTo>
                <a:lnTo>
                  <a:pt x="53850" y="35940"/>
                </a:lnTo>
                <a:lnTo>
                  <a:pt x="53940" y="35820"/>
                </a:lnTo>
                <a:lnTo>
                  <a:pt x="54070" y="35810"/>
                </a:lnTo>
                <a:lnTo>
                  <a:pt x="54410" y="35890"/>
                </a:lnTo>
                <a:lnTo>
                  <a:pt x="54570" y="35900"/>
                </a:lnTo>
                <a:lnTo>
                  <a:pt x="54710" y="35870"/>
                </a:lnTo>
                <a:lnTo>
                  <a:pt x="54780" y="35760"/>
                </a:lnTo>
                <a:lnTo>
                  <a:pt x="54810" y="35620"/>
                </a:lnTo>
                <a:lnTo>
                  <a:pt x="54830" y="35450"/>
                </a:lnTo>
                <a:lnTo>
                  <a:pt x="54840" y="35320"/>
                </a:lnTo>
                <a:lnTo>
                  <a:pt x="54820" y="35200"/>
                </a:lnTo>
                <a:lnTo>
                  <a:pt x="54790" y="35080"/>
                </a:lnTo>
                <a:lnTo>
                  <a:pt x="54780" y="34920"/>
                </a:lnTo>
                <a:lnTo>
                  <a:pt x="54750" y="34800"/>
                </a:lnTo>
                <a:lnTo>
                  <a:pt x="54630" y="34570"/>
                </a:lnTo>
                <a:lnTo>
                  <a:pt x="54570" y="34390"/>
                </a:lnTo>
                <a:lnTo>
                  <a:pt x="54550" y="34120"/>
                </a:lnTo>
                <a:lnTo>
                  <a:pt x="54570" y="33980"/>
                </a:lnTo>
                <a:lnTo>
                  <a:pt x="54750" y="33570"/>
                </a:lnTo>
                <a:lnTo>
                  <a:pt x="55400" y="33370"/>
                </a:lnTo>
                <a:lnTo>
                  <a:pt x="55440" y="33230"/>
                </a:lnTo>
                <a:lnTo>
                  <a:pt x="55460" y="33080"/>
                </a:lnTo>
                <a:lnTo>
                  <a:pt x="55430" y="32930"/>
                </a:lnTo>
                <a:lnTo>
                  <a:pt x="55410" y="32830"/>
                </a:lnTo>
                <a:lnTo>
                  <a:pt x="55390" y="32760"/>
                </a:lnTo>
                <a:lnTo>
                  <a:pt x="55330" y="32720"/>
                </a:lnTo>
                <a:lnTo>
                  <a:pt x="55280" y="32680"/>
                </a:lnTo>
                <a:lnTo>
                  <a:pt x="55240" y="32560"/>
                </a:lnTo>
                <a:lnTo>
                  <a:pt x="55320" y="32380"/>
                </a:lnTo>
                <a:lnTo>
                  <a:pt x="55370" y="32170"/>
                </a:lnTo>
                <a:lnTo>
                  <a:pt x="55490" y="31790"/>
                </a:lnTo>
                <a:lnTo>
                  <a:pt x="55600" y="31590"/>
                </a:lnTo>
                <a:lnTo>
                  <a:pt x="55750" y="31420"/>
                </a:lnTo>
                <a:lnTo>
                  <a:pt x="55810" y="31330"/>
                </a:lnTo>
                <a:lnTo>
                  <a:pt x="55830" y="31260"/>
                </a:lnTo>
                <a:lnTo>
                  <a:pt x="55820" y="31210"/>
                </a:lnTo>
                <a:lnTo>
                  <a:pt x="55780" y="31150"/>
                </a:lnTo>
                <a:lnTo>
                  <a:pt x="55730" y="31090"/>
                </a:lnTo>
                <a:lnTo>
                  <a:pt x="55560" y="31050"/>
                </a:lnTo>
                <a:lnTo>
                  <a:pt x="55490" y="31000"/>
                </a:lnTo>
                <a:lnTo>
                  <a:pt x="55280" y="31020"/>
                </a:lnTo>
                <a:lnTo>
                  <a:pt x="55190" y="30430"/>
                </a:lnTo>
                <a:lnTo>
                  <a:pt x="55230" y="30220"/>
                </a:lnTo>
                <a:lnTo>
                  <a:pt x="55200" y="30030"/>
                </a:lnTo>
                <a:lnTo>
                  <a:pt x="55150" y="29900"/>
                </a:lnTo>
                <a:lnTo>
                  <a:pt x="55000" y="29680"/>
                </a:lnTo>
                <a:lnTo>
                  <a:pt x="55010" y="29580"/>
                </a:lnTo>
                <a:lnTo>
                  <a:pt x="55050" y="29520"/>
                </a:lnTo>
                <a:lnTo>
                  <a:pt x="55390" y="29290"/>
                </a:lnTo>
                <a:lnTo>
                  <a:pt x="56420" y="28760"/>
                </a:lnTo>
                <a:lnTo>
                  <a:pt x="56650" y="28540"/>
                </a:lnTo>
                <a:lnTo>
                  <a:pt x="56740" y="28440"/>
                </a:lnTo>
                <a:lnTo>
                  <a:pt x="56800" y="28330"/>
                </a:lnTo>
                <a:lnTo>
                  <a:pt x="57070" y="27450"/>
                </a:lnTo>
                <a:lnTo>
                  <a:pt x="57100" y="27300"/>
                </a:lnTo>
                <a:lnTo>
                  <a:pt x="57070" y="27120"/>
                </a:lnTo>
                <a:lnTo>
                  <a:pt x="57660" y="27080"/>
                </a:lnTo>
                <a:lnTo>
                  <a:pt x="57740" y="27120"/>
                </a:lnTo>
                <a:lnTo>
                  <a:pt x="57840" y="27180"/>
                </a:lnTo>
                <a:lnTo>
                  <a:pt x="57870" y="27280"/>
                </a:lnTo>
                <a:lnTo>
                  <a:pt x="57950" y="27700"/>
                </a:lnTo>
                <a:lnTo>
                  <a:pt x="58030" y="27960"/>
                </a:lnTo>
                <a:lnTo>
                  <a:pt x="58180" y="28080"/>
                </a:lnTo>
                <a:lnTo>
                  <a:pt x="58290" y="28140"/>
                </a:lnTo>
                <a:lnTo>
                  <a:pt x="58470" y="28180"/>
                </a:lnTo>
                <a:lnTo>
                  <a:pt x="58900" y="28340"/>
                </a:lnTo>
                <a:lnTo>
                  <a:pt x="59040" y="28360"/>
                </a:lnTo>
                <a:lnTo>
                  <a:pt x="59500" y="28330"/>
                </a:lnTo>
                <a:lnTo>
                  <a:pt x="59600" y="28370"/>
                </a:lnTo>
                <a:lnTo>
                  <a:pt x="59660" y="28460"/>
                </a:lnTo>
                <a:lnTo>
                  <a:pt x="59760" y="28780"/>
                </a:lnTo>
                <a:lnTo>
                  <a:pt x="59910" y="29000"/>
                </a:lnTo>
                <a:lnTo>
                  <a:pt x="60030" y="29040"/>
                </a:lnTo>
                <a:lnTo>
                  <a:pt x="60160" y="28990"/>
                </a:lnTo>
                <a:lnTo>
                  <a:pt x="60370" y="28820"/>
                </a:lnTo>
                <a:lnTo>
                  <a:pt x="60560" y="28710"/>
                </a:lnTo>
                <a:lnTo>
                  <a:pt x="60710" y="28660"/>
                </a:lnTo>
                <a:lnTo>
                  <a:pt x="60950" y="28540"/>
                </a:lnTo>
                <a:lnTo>
                  <a:pt x="61090" y="28500"/>
                </a:lnTo>
                <a:lnTo>
                  <a:pt x="61200" y="28550"/>
                </a:lnTo>
                <a:lnTo>
                  <a:pt x="61330" y="28660"/>
                </a:lnTo>
                <a:lnTo>
                  <a:pt x="61520" y="28700"/>
                </a:lnTo>
                <a:lnTo>
                  <a:pt x="62090" y="28680"/>
                </a:lnTo>
                <a:lnTo>
                  <a:pt x="62230" y="28740"/>
                </a:lnTo>
                <a:lnTo>
                  <a:pt x="62290" y="28850"/>
                </a:lnTo>
                <a:lnTo>
                  <a:pt x="62270" y="28980"/>
                </a:lnTo>
                <a:lnTo>
                  <a:pt x="62280" y="29120"/>
                </a:lnTo>
                <a:lnTo>
                  <a:pt x="62340" y="29220"/>
                </a:lnTo>
                <a:lnTo>
                  <a:pt x="62460" y="29350"/>
                </a:lnTo>
                <a:lnTo>
                  <a:pt x="62580" y="29360"/>
                </a:lnTo>
                <a:lnTo>
                  <a:pt x="62630" y="29450"/>
                </a:lnTo>
                <a:lnTo>
                  <a:pt x="62650" y="29780"/>
                </a:lnTo>
                <a:lnTo>
                  <a:pt x="62700" y="29950"/>
                </a:lnTo>
                <a:lnTo>
                  <a:pt x="62780" y="30010"/>
                </a:lnTo>
                <a:lnTo>
                  <a:pt x="62860" y="29980"/>
                </a:lnTo>
                <a:lnTo>
                  <a:pt x="63000" y="29850"/>
                </a:lnTo>
                <a:lnTo>
                  <a:pt x="63500" y="29610"/>
                </a:lnTo>
                <a:lnTo>
                  <a:pt x="63590" y="29580"/>
                </a:lnTo>
                <a:lnTo>
                  <a:pt x="64500" y="29060"/>
                </a:lnTo>
                <a:lnTo>
                  <a:pt x="64770" y="29550"/>
                </a:lnTo>
                <a:lnTo>
                  <a:pt x="64810" y="29640"/>
                </a:lnTo>
                <a:lnTo>
                  <a:pt x="64860" y="29820"/>
                </a:lnTo>
                <a:lnTo>
                  <a:pt x="64870" y="30000"/>
                </a:lnTo>
                <a:lnTo>
                  <a:pt x="64860" y="30290"/>
                </a:lnTo>
                <a:lnTo>
                  <a:pt x="64780" y="30450"/>
                </a:lnTo>
                <a:lnTo>
                  <a:pt x="64640" y="30570"/>
                </a:lnTo>
                <a:lnTo>
                  <a:pt x="64210" y="30750"/>
                </a:lnTo>
                <a:lnTo>
                  <a:pt x="64120" y="30770"/>
                </a:lnTo>
                <a:lnTo>
                  <a:pt x="64050" y="30760"/>
                </a:lnTo>
                <a:lnTo>
                  <a:pt x="64000" y="30770"/>
                </a:lnTo>
                <a:lnTo>
                  <a:pt x="63940" y="30820"/>
                </a:lnTo>
                <a:lnTo>
                  <a:pt x="63840" y="30920"/>
                </a:lnTo>
                <a:lnTo>
                  <a:pt x="63320" y="31310"/>
                </a:lnTo>
                <a:lnTo>
                  <a:pt x="63290" y="31500"/>
                </a:lnTo>
                <a:lnTo>
                  <a:pt x="63310" y="31640"/>
                </a:lnTo>
                <a:lnTo>
                  <a:pt x="63320" y="32210"/>
                </a:lnTo>
                <a:lnTo>
                  <a:pt x="63100" y="32500"/>
                </a:lnTo>
                <a:lnTo>
                  <a:pt x="62870" y="32620"/>
                </a:lnTo>
                <a:lnTo>
                  <a:pt x="62740" y="32770"/>
                </a:lnTo>
                <a:lnTo>
                  <a:pt x="62600" y="32830"/>
                </a:lnTo>
                <a:lnTo>
                  <a:pt x="62450" y="32860"/>
                </a:lnTo>
                <a:lnTo>
                  <a:pt x="62390" y="32930"/>
                </a:lnTo>
                <a:lnTo>
                  <a:pt x="62400" y="33280"/>
                </a:lnTo>
                <a:lnTo>
                  <a:pt x="62370" y="33530"/>
                </a:lnTo>
                <a:lnTo>
                  <a:pt x="62190" y="33760"/>
                </a:lnTo>
                <a:lnTo>
                  <a:pt x="62030" y="34040"/>
                </a:lnTo>
                <a:lnTo>
                  <a:pt x="62000" y="34110"/>
                </a:lnTo>
                <a:lnTo>
                  <a:pt x="62000" y="34140"/>
                </a:lnTo>
                <a:lnTo>
                  <a:pt x="62020" y="34410"/>
                </a:lnTo>
                <a:lnTo>
                  <a:pt x="61950" y="34510"/>
                </a:lnTo>
                <a:lnTo>
                  <a:pt x="61880" y="34560"/>
                </a:lnTo>
                <a:lnTo>
                  <a:pt x="61580" y="34630"/>
                </a:lnTo>
                <a:lnTo>
                  <a:pt x="61500" y="34620"/>
                </a:lnTo>
                <a:lnTo>
                  <a:pt x="61190" y="34510"/>
                </a:lnTo>
                <a:lnTo>
                  <a:pt x="60840" y="34630"/>
                </a:lnTo>
                <a:lnTo>
                  <a:pt x="60640" y="34850"/>
                </a:lnTo>
                <a:lnTo>
                  <a:pt x="60170" y="35460"/>
                </a:lnTo>
                <a:lnTo>
                  <a:pt x="59980" y="35570"/>
                </a:lnTo>
                <a:lnTo>
                  <a:pt x="59770" y="35610"/>
                </a:lnTo>
                <a:lnTo>
                  <a:pt x="59440" y="35760"/>
                </a:lnTo>
                <a:lnTo>
                  <a:pt x="59310" y="35880"/>
                </a:lnTo>
                <a:lnTo>
                  <a:pt x="59240" y="36010"/>
                </a:lnTo>
                <a:lnTo>
                  <a:pt x="59240" y="36100"/>
                </a:lnTo>
                <a:lnTo>
                  <a:pt x="59250" y="36180"/>
                </a:lnTo>
                <a:lnTo>
                  <a:pt x="59240" y="36290"/>
                </a:lnTo>
                <a:lnTo>
                  <a:pt x="59210" y="36450"/>
                </a:lnTo>
                <a:lnTo>
                  <a:pt x="59060" y="36780"/>
                </a:lnTo>
                <a:lnTo>
                  <a:pt x="58920" y="37240"/>
                </a:lnTo>
                <a:lnTo>
                  <a:pt x="58910" y="37400"/>
                </a:lnTo>
                <a:lnTo>
                  <a:pt x="58930" y="37570"/>
                </a:lnTo>
                <a:lnTo>
                  <a:pt x="58970" y="37690"/>
                </a:lnTo>
                <a:lnTo>
                  <a:pt x="59030" y="37780"/>
                </a:lnTo>
                <a:lnTo>
                  <a:pt x="59100" y="37830"/>
                </a:lnTo>
                <a:lnTo>
                  <a:pt x="59190" y="37880"/>
                </a:lnTo>
                <a:lnTo>
                  <a:pt x="59270" y="37930"/>
                </a:lnTo>
                <a:lnTo>
                  <a:pt x="59320" y="38030"/>
                </a:lnTo>
                <a:lnTo>
                  <a:pt x="59430" y="38380"/>
                </a:lnTo>
                <a:lnTo>
                  <a:pt x="59470" y="38620"/>
                </a:lnTo>
                <a:lnTo>
                  <a:pt x="59410" y="39020"/>
                </a:lnTo>
                <a:lnTo>
                  <a:pt x="58580" y="39380"/>
                </a:lnTo>
                <a:lnTo>
                  <a:pt x="56810" y="38980"/>
                </a:lnTo>
                <a:lnTo>
                  <a:pt x="56580" y="38990"/>
                </a:lnTo>
                <a:lnTo>
                  <a:pt x="56430" y="39040"/>
                </a:lnTo>
                <a:lnTo>
                  <a:pt x="56360" y="39100"/>
                </a:lnTo>
                <a:lnTo>
                  <a:pt x="56310" y="39170"/>
                </a:lnTo>
                <a:lnTo>
                  <a:pt x="56150" y="39640"/>
                </a:lnTo>
                <a:lnTo>
                  <a:pt x="56070" y="39830"/>
                </a:lnTo>
                <a:lnTo>
                  <a:pt x="56030" y="39980"/>
                </a:lnTo>
                <a:lnTo>
                  <a:pt x="55360" y="40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