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Ticino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Ticino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53530" y="42930"/>
                </a:moveTo>
                <a:lnTo>
                  <a:pt x="53530" y="42910"/>
                </a:lnTo>
                <a:lnTo>
                  <a:pt x="53520" y="42800"/>
                </a:lnTo>
                <a:lnTo>
                  <a:pt x="53500" y="42580"/>
                </a:lnTo>
                <a:lnTo>
                  <a:pt x="53550" y="42390"/>
                </a:lnTo>
                <a:lnTo>
                  <a:pt x="53640" y="42180"/>
                </a:lnTo>
                <a:lnTo>
                  <a:pt x="53740" y="41980"/>
                </a:lnTo>
                <a:lnTo>
                  <a:pt x="53750" y="41920"/>
                </a:lnTo>
                <a:lnTo>
                  <a:pt x="53750" y="41860"/>
                </a:lnTo>
                <a:lnTo>
                  <a:pt x="53720" y="41810"/>
                </a:lnTo>
                <a:lnTo>
                  <a:pt x="53730" y="41740"/>
                </a:lnTo>
                <a:lnTo>
                  <a:pt x="53800" y="41670"/>
                </a:lnTo>
                <a:lnTo>
                  <a:pt x="53980" y="41610"/>
                </a:lnTo>
                <a:lnTo>
                  <a:pt x="54440" y="41560"/>
                </a:lnTo>
                <a:lnTo>
                  <a:pt x="54770" y="41340"/>
                </a:lnTo>
                <a:lnTo>
                  <a:pt x="55360" y="40540"/>
                </a:lnTo>
                <a:lnTo>
                  <a:pt x="56030" y="39980"/>
                </a:lnTo>
                <a:lnTo>
                  <a:pt x="56070" y="39830"/>
                </a:lnTo>
                <a:lnTo>
                  <a:pt x="56150" y="39640"/>
                </a:lnTo>
                <a:lnTo>
                  <a:pt x="56310" y="39170"/>
                </a:lnTo>
                <a:lnTo>
                  <a:pt x="56360" y="39100"/>
                </a:lnTo>
                <a:lnTo>
                  <a:pt x="56430" y="39040"/>
                </a:lnTo>
                <a:lnTo>
                  <a:pt x="56580" y="38990"/>
                </a:lnTo>
                <a:lnTo>
                  <a:pt x="56810" y="38980"/>
                </a:lnTo>
                <a:lnTo>
                  <a:pt x="58580" y="39380"/>
                </a:lnTo>
                <a:lnTo>
                  <a:pt x="59410" y="39020"/>
                </a:lnTo>
                <a:lnTo>
                  <a:pt x="60080" y="39330"/>
                </a:lnTo>
                <a:lnTo>
                  <a:pt x="61640" y="39470"/>
                </a:lnTo>
                <a:lnTo>
                  <a:pt x="62830" y="39270"/>
                </a:lnTo>
                <a:lnTo>
                  <a:pt x="63850" y="38850"/>
                </a:lnTo>
                <a:lnTo>
                  <a:pt x="64040" y="38710"/>
                </a:lnTo>
                <a:lnTo>
                  <a:pt x="64090" y="38610"/>
                </a:lnTo>
                <a:lnTo>
                  <a:pt x="64070" y="38520"/>
                </a:lnTo>
                <a:lnTo>
                  <a:pt x="64030" y="38430"/>
                </a:lnTo>
                <a:lnTo>
                  <a:pt x="64010" y="38300"/>
                </a:lnTo>
                <a:lnTo>
                  <a:pt x="64040" y="38150"/>
                </a:lnTo>
                <a:lnTo>
                  <a:pt x="64190" y="37940"/>
                </a:lnTo>
                <a:lnTo>
                  <a:pt x="64330" y="37860"/>
                </a:lnTo>
                <a:lnTo>
                  <a:pt x="64480" y="37800"/>
                </a:lnTo>
                <a:lnTo>
                  <a:pt x="64680" y="37760"/>
                </a:lnTo>
                <a:lnTo>
                  <a:pt x="64840" y="37600"/>
                </a:lnTo>
                <a:lnTo>
                  <a:pt x="64960" y="37590"/>
                </a:lnTo>
                <a:lnTo>
                  <a:pt x="65020" y="37640"/>
                </a:lnTo>
                <a:lnTo>
                  <a:pt x="65040" y="37800"/>
                </a:lnTo>
                <a:lnTo>
                  <a:pt x="65090" y="37940"/>
                </a:lnTo>
                <a:lnTo>
                  <a:pt x="65190" y="38100"/>
                </a:lnTo>
                <a:lnTo>
                  <a:pt x="65880" y="38170"/>
                </a:lnTo>
                <a:lnTo>
                  <a:pt x="65980" y="38210"/>
                </a:lnTo>
                <a:lnTo>
                  <a:pt x="66120" y="38300"/>
                </a:lnTo>
                <a:lnTo>
                  <a:pt x="66350" y="38400"/>
                </a:lnTo>
                <a:lnTo>
                  <a:pt x="66610" y="38650"/>
                </a:lnTo>
                <a:lnTo>
                  <a:pt x="66660" y="38720"/>
                </a:lnTo>
                <a:lnTo>
                  <a:pt x="66680" y="38810"/>
                </a:lnTo>
                <a:lnTo>
                  <a:pt x="66640" y="38920"/>
                </a:lnTo>
                <a:lnTo>
                  <a:pt x="66490" y="39210"/>
                </a:lnTo>
                <a:lnTo>
                  <a:pt x="66420" y="39380"/>
                </a:lnTo>
                <a:lnTo>
                  <a:pt x="66360" y="39590"/>
                </a:lnTo>
                <a:lnTo>
                  <a:pt x="66330" y="39780"/>
                </a:lnTo>
                <a:lnTo>
                  <a:pt x="66290" y="40130"/>
                </a:lnTo>
                <a:lnTo>
                  <a:pt x="66260" y="40280"/>
                </a:lnTo>
                <a:lnTo>
                  <a:pt x="66230" y="40400"/>
                </a:lnTo>
                <a:lnTo>
                  <a:pt x="66210" y="40490"/>
                </a:lnTo>
                <a:lnTo>
                  <a:pt x="66340" y="41050"/>
                </a:lnTo>
                <a:lnTo>
                  <a:pt x="66390" y="41210"/>
                </a:lnTo>
                <a:lnTo>
                  <a:pt x="66450" y="41340"/>
                </a:lnTo>
                <a:lnTo>
                  <a:pt x="66660" y="41710"/>
                </a:lnTo>
                <a:lnTo>
                  <a:pt x="66880" y="42030"/>
                </a:lnTo>
                <a:lnTo>
                  <a:pt x="67020" y="42090"/>
                </a:lnTo>
                <a:lnTo>
                  <a:pt x="67070" y="42070"/>
                </a:lnTo>
                <a:lnTo>
                  <a:pt x="67160" y="42030"/>
                </a:lnTo>
                <a:lnTo>
                  <a:pt x="67460" y="41990"/>
                </a:lnTo>
                <a:lnTo>
                  <a:pt x="67690" y="42420"/>
                </a:lnTo>
                <a:lnTo>
                  <a:pt x="67700" y="42600"/>
                </a:lnTo>
                <a:lnTo>
                  <a:pt x="67690" y="42830"/>
                </a:lnTo>
                <a:lnTo>
                  <a:pt x="67650" y="43150"/>
                </a:lnTo>
                <a:lnTo>
                  <a:pt x="67680" y="43400"/>
                </a:lnTo>
                <a:lnTo>
                  <a:pt x="67760" y="43600"/>
                </a:lnTo>
                <a:lnTo>
                  <a:pt x="67860" y="43800"/>
                </a:lnTo>
                <a:lnTo>
                  <a:pt x="67870" y="43920"/>
                </a:lnTo>
                <a:lnTo>
                  <a:pt x="67830" y="44050"/>
                </a:lnTo>
                <a:lnTo>
                  <a:pt x="67760" y="44330"/>
                </a:lnTo>
                <a:lnTo>
                  <a:pt x="67680" y="44570"/>
                </a:lnTo>
                <a:lnTo>
                  <a:pt x="67700" y="45450"/>
                </a:lnTo>
                <a:lnTo>
                  <a:pt x="67630" y="45660"/>
                </a:lnTo>
                <a:lnTo>
                  <a:pt x="67320" y="46240"/>
                </a:lnTo>
                <a:lnTo>
                  <a:pt x="67280" y="46440"/>
                </a:lnTo>
                <a:lnTo>
                  <a:pt x="67300" y="46630"/>
                </a:lnTo>
                <a:lnTo>
                  <a:pt x="67330" y="46810"/>
                </a:lnTo>
                <a:lnTo>
                  <a:pt x="67300" y="46950"/>
                </a:lnTo>
                <a:lnTo>
                  <a:pt x="67220" y="47140"/>
                </a:lnTo>
                <a:lnTo>
                  <a:pt x="67050" y="47340"/>
                </a:lnTo>
                <a:lnTo>
                  <a:pt x="67040" y="47460"/>
                </a:lnTo>
                <a:lnTo>
                  <a:pt x="67070" y="47610"/>
                </a:lnTo>
                <a:lnTo>
                  <a:pt x="67240" y="48010"/>
                </a:lnTo>
                <a:lnTo>
                  <a:pt x="67450" y="48430"/>
                </a:lnTo>
                <a:lnTo>
                  <a:pt x="67460" y="48540"/>
                </a:lnTo>
                <a:lnTo>
                  <a:pt x="67460" y="48690"/>
                </a:lnTo>
                <a:lnTo>
                  <a:pt x="67400" y="49060"/>
                </a:lnTo>
                <a:lnTo>
                  <a:pt x="67440" y="49210"/>
                </a:lnTo>
                <a:lnTo>
                  <a:pt x="67510" y="49370"/>
                </a:lnTo>
                <a:lnTo>
                  <a:pt x="67670" y="49630"/>
                </a:lnTo>
                <a:lnTo>
                  <a:pt x="67800" y="49750"/>
                </a:lnTo>
                <a:lnTo>
                  <a:pt x="68130" y="49980"/>
                </a:lnTo>
                <a:lnTo>
                  <a:pt x="68560" y="50490"/>
                </a:lnTo>
                <a:lnTo>
                  <a:pt x="68730" y="50670"/>
                </a:lnTo>
                <a:lnTo>
                  <a:pt x="69190" y="51010"/>
                </a:lnTo>
                <a:lnTo>
                  <a:pt x="69200" y="51010"/>
                </a:lnTo>
                <a:lnTo>
                  <a:pt x="69190" y="51030"/>
                </a:lnTo>
                <a:lnTo>
                  <a:pt x="67730" y="52030"/>
                </a:lnTo>
                <a:lnTo>
                  <a:pt x="67360" y="52590"/>
                </a:lnTo>
                <a:lnTo>
                  <a:pt x="67280" y="52960"/>
                </a:lnTo>
                <a:lnTo>
                  <a:pt x="67320" y="53620"/>
                </a:lnTo>
                <a:lnTo>
                  <a:pt x="67260" y="53970"/>
                </a:lnTo>
                <a:lnTo>
                  <a:pt x="67100" y="54240"/>
                </a:lnTo>
                <a:lnTo>
                  <a:pt x="66900" y="54360"/>
                </a:lnTo>
                <a:lnTo>
                  <a:pt x="66460" y="54500"/>
                </a:lnTo>
                <a:lnTo>
                  <a:pt x="65950" y="54900"/>
                </a:lnTo>
                <a:lnTo>
                  <a:pt x="65860" y="55230"/>
                </a:lnTo>
                <a:lnTo>
                  <a:pt x="66220" y="56240"/>
                </a:lnTo>
                <a:lnTo>
                  <a:pt x="65550" y="56850"/>
                </a:lnTo>
                <a:lnTo>
                  <a:pt x="65510" y="56920"/>
                </a:lnTo>
                <a:lnTo>
                  <a:pt x="65500" y="57000"/>
                </a:lnTo>
                <a:lnTo>
                  <a:pt x="65510" y="57070"/>
                </a:lnTo>
                <a:lnTo>
                  <a:pt x="65550" y="57140"/>
                </a:lnTo>
                <a:lnTo>
                  <a:pt x="65770" y="57360"/>
                </a:lnTo>
                <a:lnTo>
                  <a:pt x="65940" y="57890"/>
                </a:lnTo>
                <a:lnTo>
                  <a:pt x="66120" y="58160"/>
                </a:lnTo>
                <a:lnTo>
                  <a:pt x="66320" y="58280"/>
                </a:lnTo>
                <a:lnTo>
                  <a:pt x="66760" y="58360"/>
                </a:lnTo>
                <a:lnTo>
                  <a:pt x="66950" y="58490"/>
                </a:lnTo>
                <a:lnTo>
                  <a:pt x="67170" y="58970"/>
                </a:lnTo>
                <a:lnTo>
                  <a:pt x="67100" y="59460"/>
                </a:lnTo>
                <a:lnTo>
                  <a:pt x="66600" y="60440"/>
                </a:lnTo>
                <a:lnTo>
                  <a:pt x="65950" y="61230"/>
                </a:lnTo>
                <a:lnTo>
                  <a:pt x="65350" y="61120"/>
                </a:lnTo>
                <a:lnTo>
                  <a:pt x="64690" y="60820"/>
                </a:lnTo>
                <a:lnTo>
                  <a:pt x="64070" y="61010"/>
                </a:lnTo>
                <a:lnTo>
                  <a:pt x="63890" y="61070"/>
                </a:lnTo>
                <a:lnTo>
                  <a:pt x="63960" y="60620"/>
                </a:lnTo>
                <a:lnTo>
                  <a:pt x="64080" y="60280"/>
                </a:lnTo>
                <a:lnTo>
                  <a:pt x="64170" y="59920"/>
                </a:lnTo>
                <a:lnTo>
                  <a:pt x="64130" y="59420"/>
                </a:lnTo>
                <a:lnTo>
                  <a:pt x="64020" y="59040"/>
                </a:lnTo>
                <a:lnTo>
                  <a:pt x="63850" y="58660"/>
                </a:lnTo>
                <a:lnTo>
                  <a:pt x="63500" y="58040"/>
                </a:lnTo>
                <a:lnTo>
                  <a:pt x="63300" y="57570"/>
                </a:lnTo>
                <a:lnTo>
                  <a:pt x="63170" y="57390"/>
                </a:lnTo>
                <a:lnTo>
                  <a:pt x="63040" y="57280"/>
                </a:lnTo>
                <a:lnTo>
                  <a:pt x="61880" y="56660"/>
                </a:lnTo>
                <a:lnTo>
                  <a:pt x="61570" y="56550"/>
                </a:lnTo>
                <a:lnTo>
                  <a:pt x="61230" y="56530"/>
                </a:lnTo>
                <a:lnTo>
                  <a:pt x="61260" y="56450"/>
                </a:lnTo>
                <a:lnTo>
                  <a:pt x="61340" y="56310"/>
                </a:lnTo>
                <a:lnTo>
                  <a:pt x="61690" y="55500"/>
                </a:lnTo>
                <a:lnTo>
                  <a:pt x="62270" y="54790"/>
                </a:lnTo>
                <a:lnTo>
                  <a:pt x="62570" y="54110"/>
                </a:lnTo>
                <a:lnTo>
                  <a:pt x="62050" y="53430"/>
                </a:lnTo>
                <a:lnTo>
                  <a:pt x="61750" y="53330"/>
                </a:lnTo>
                <a:lnTo>
                  <a:pt x="61130" y="53340"/>
                </a:lnTo>
                <a:lnTo>
                  <a:pt x="60810" y="53300"/>
                </a:lnTo>
                <a:lnTo>
                  <a:pt x="60650" y="53190"/>
                </a:lnTo>
                <a:lnTo>
                  <a:pt x="60510" y="52920"/>
                </a:lnTo>
                <a:lnTo>
                  <a:pt x="60440" y="52900"/>
                </a:lnTo>
                <a:lnTo>
                  <a:pt x="60340" y="52860"/>
                </a:lnTo>
                <a:lnTo>
                  <a:pt x="60220" y="52920"/>
                </a:lnTo>
                <a:lnTo>
                  <a:pt x="59900" y="53190"/>
                </a:lnTo>
                <a:lnTo>
                  <a:pt x="59760" y="53280"/>
                </a:lnTo>
                <a:lnTo>
                  <a:pt x="59400" y="53260"/>
                </a:lnTo>
                <a:lnTo>
                  <a:pt x="58470" y="52710"/>
                </a:lnTo>
                <a:lnTo>
                  <a:pt x="58080" y="52570"/>
                </a:lnTo>
                <a:lnTo>
                  <a:pt x="57880" y="52470"/>
                </a:lnTo>
                <a:lnTo>
                  <a:pt x="56610" y="50590"/>
                </a:lnTo>
                <a:lnTo>
                  <a:pt x="56040" y="50000"/>
                </a:lnTo>
                <a:lnTo>
                  <a:pt x="55480" y="49720"/>
                </a:lnTo>
                <a:lnTo>
                  <a:pt x="54950" y="49500"/>
                </a:lnTo>
                <a:lnTo>
                  <a:pt x="54580" y="49200"/>
                </a:lnTo>
                <a:lnTo>
                  <a:pt x="54360" y="48730"/>
                </a:lnTo>
                <a:lnTo>
                  <a:pt x="54280" y="48020"/>
                </a:lnTo>
                <a:lnTo>
                  <a:pt x="54350" y="47270"/>
                </a:lnTo>
                <a:lnTo>
                  <a:pt x="54680" y="45760"/>
                </a:lnTo>
                <a:lnTo>
                  <a:pt x="54750" y="44910"/>
                </a:lnTo>
                <a:lnTo>
                  <a:pt x="54740" y="44030"/>
                </a:lnTo>
                <a:lnTo>
                  <a:pt x="54650" y="43370"/>
                </a:lnTo>
                <a:lnTo>
                  <a:pt x="54380" y="42970"/>
                </a:lnTo>
                <a:lnTo>
                  <a:pt x="53800" y="42870"/>
                </a:lnTo>
                <a:lnTo>
                  <a:pt x="53530" y="42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