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Thurgau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Thurgau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77050" y="11420"/>
                </a:moveTo>
                <a:lnTo>
                  <a:pt x="77040" y="11420"/>
                </a:lnTo>
                <a:lnTo>
                  <a:pt x="75440" y="11940"/>
                </a:lnTo>
                <a:lnTo>
                  <a:pt x="75260" y="12010"/>
                </a:lnTo>
                <a:lnTo>
                  <a:pt x="75170" y="12030"/>
                </a:lnTo>
                <a:lnTo>
                  <a:pt x="75090" y="12020"/>
                </a:lnTo>
                <a:lnTo>
                  <a:pt x="74890" y="11920"/>
                </a:lnTo>
                <a:lnTo>
                  <a:pt x="74870" y="11870"/>
                </a:lnTo>
                <a:lnTo>
                  <a:pt x="74850" y="11840"/>
                </a:lnTo>
                <a:lnTo>
                  <a:pt x="74940" y="11560"/>
                </a:lnTo>
                <a:lnTo>
                  <a:pt x="74740" y="11420"/>
                </a:lnTo>
                <a:lnTo>
                  <a:pt x="73710" y="12200"/>
                </a:lnTo>
                <a:lnTo>
                  <a:pt x="73570" y="12480"/>
                </a:lnTo>
                <a:lnTo>
                  <a:pt x="73440" y="12430"/>
                </a:lnTo>
                <a:lnTo>
                  <a:pt x="73260" y="12280"/>
                </a:lnTo>
                <a:lnTo>
                  <a:pt x="72810" y="11700"/>
                </a:lnTo>
                <a:lnTo>
                  <a:pt x="72770" y="11560"/>
                </a:lnTo>
                <a:lnTo>
                  <a:pt x="72830" y="11400"/>
                </a:lnTo>
                <a:lnTo>
                  <a:pt x="72840" y="11290"/>
                </a:lnTo>
                <a:lnTo>
                  <a:pt x="72840" y="11170"/>
                </a:lnTo>
                <a:lnTo>
                  <a:pt x="72650" y="10870"/>
                </a:lnTo>
                <a:lnTo>
                  <a:pt x="72370" y="10880"/>
                </a:lnTo>
                <a:lnTo>
                  <a:pt x="72270" y="10910"/>
                </a:lnTo>
                <a:lnTo>
                  <a:pt x="72180" y="10950"/>
                </a:lnTo>
                <a:lnTo>
                  <a:pt x="72080" y="11040"/>
                </a:lnTo>
                <a:lnTo>
                  <a:pt x="72020" y="11070"/>
                </a:lnTo>
                <a:lnTo>
                  <a:pt x="71850" y="11080"/>
                </a:lnTo>
                <a:lnTo>
                  <a:pt x="71740" y="11100"/>
                </a:lnTo>
                <a:lnTo>
                  <a:pt x="71610" y="11150"/>
                </a:lnTo>
                <a:lnTo>
                  <a:pt x="71530" y="11210"/>
                </a:lnTo>
                <a:lnTo>
                  <a:pt x="71470" y="11290"/>
                </a:lnTo>
                <a:lnTo>
                  <a:pt x="71420" y="11320"/>
                </a:lnTo>
                <a:lnTo>
                  <a:pt x="71380" y="11310"/>
                </a:lnTo>
                <a:lnTo>
                  <a:pt x="71340" y="11290"/>
                </a:lnTo>
                <a:lnTo>
                  <a:pt x="71300" y="11310"/>
                </a:lnTo>
                <a:lnTo>
                  <a:pt x="71270" y="11340"/>
                </a:lnTo>
                <a:lnTo>
                  <a:pt x="71270" y="11420"/>
                </a:lnTo>
                <a:lnTo>
                  <a:pt x="71350" y="11470"/>
                </a:lnTo>
                <a:lnTo>
                  <a:pt x="71560" y="11500"/>
                </a:lnTo>
                <a:lnTo>
                  <a:pt x="71690" y="11480"/>
                </a:lnTo>
                <a:lnTo>
                  <a:pt x="71790" y="11430"/>
                </a:lnTo>
                <a:lnTo>
                  <a:pt x="71880" y="11430"/>
                </a:lnTo>
                <a:lnTo>
                  <a:pt x="71940" y="11450"/>
                </a:lnTo>
                <a:lnTo>
                  <a:pt x="72050" y="11900"/>
                </a:lnTo>
                <a:lnTo>
                  <a:pt x="71970" y="12130"/>
                </a:lnTo>
                <a:lnTo>
                  <a:pt x="71930" y="12220"/>
                </a:lnTo>
                <a:lnTo>
                  <a:pt x="71850" y="12340"/>
                </a:lnTo>
                <a:lnTo>
                  <a:pt x="71740" y="12420"/>
                </a:lnTo>
                <a:lnTo>
                  <a:pt x="71600" y="12460"/>
                </a:lnTo>
                <a:lnTo>
                  <a:pt x="71440" y="12420"/>
                </a:lnTo>
                <a:lnTo>
                  <a:pt x="71320" y="12430"/>
                </a:lnTo>
                <a:lnTo>
                  <a:pt x="71130" y="12530"/>
                </a:lnTo>
                <a:lnTo>
                  <a:pt x="71060" y="12600"/>
                </a:lnTo>
                <a:lnTo>
                  <a:pt x="70700" y="12550"/>
                </a:lnTo>
                <a:lnTo>
                  <a:pt x="69920" y="12370"/>
                </a:lnTo>
                <a:lnTo>
                  <a:pt x="69260" y="12050"/>
                </a:lnTo>
                <a:lnTo>
                  <a:pt x="68960" y="11700"/>
                </a:lnTo>
                <a:lnTo>
                  <a:pt x="68770" y="12030"/>
                </a:lnTo>
                <a:lnTo>
                  <a:pt x="68680" y="12140"/>
                </a:lnTo>
                <a:lnTo>
                  <a:pt x="68520" y="12230"/>
                </a:lnTo>
                <a:lnTo>
                  <a:pt x="68190" y="12290"/>
                </a:lnTo>
                <a:lnTo>
                  <a:pt x="67940" y="12290"/>
                </a:lnTo>
                <a:lnTo>
                  <a:pt x="67680" y="12220"/>
                </a:lnTo>
                <a:lnTo>
                  <a:pt x="67600" y="12220"/>
                </a:lnTo>
                <a:lnTo>
                  <a:pt x="67430" y="12250"/>
                </a:lnTo>
                <a:lnTo>
                  <a:pt x="67370" y="12230"/>
                </a:lnTo>
                <a:lnTo>
                  <a:pt x="67320" y="12180"/>
                </a:lnTo>
                <a:lnTo>
                  <a:pt x="67280" y="12110"/>
                </a:lnTo>
                <a:lnTo>
                  <a:pt x="67230" y="12050"/>
                </a:lnTo>
                <a:lnTo>
                  <a:pt x="67160" y="12040"/>
                </a:lnTo>
                <a:lnTo>
                  <a:pt x="66810" y="12090"/>
                </a:lnTo>
                <a:lnTo>
                  <a:pt x="66690" y="12090"/>
                </a:lnTo>
                <a:lnTo>
                  <a:pt x="66530" y="12030"/>
                </a:lnTo>
                <a:lnTo>
                  <a:pt x="66460" y="12050"/>
                </a:lnTo>
                <a:lnTo>
                  <a:pt x="66290" y="12230"/>
                </a:lnTo>
                <a:lnTo>
                  <a:pt x="66210" y="12260"/>
                </a:lnTo>
                <a:lnTo>
                  <a:pt x="66100" y="12290"/>
                </a:lnTo>
                <a:lnTo>
                  <a:pt x="65980" y="12330"/>
                </a:lnTo>
                <a:lnTo>
                  <a:pt x="65910" y="12460"/>
                </a:lnTo>
                <a:lnTo>
                  <a:pt x="65930" y="12620"/>
                </a:lnTo>
                <a:lnTo>
                  <a:pt x="65970" y="12710"/>
                </a:lnTo>
                <a:lnTo>
                  <a:pt x="66530" y="13110"/>
                </a:lnTo>
                <a:lnTo>
                  <a:pt x="66530" y="13220"/>
                </a:lnTo>
                <a:lnTo>
                  <a:pt x="66560" y="13520"/>
                </a:lnTo>
                <a:lnTo>
                  <a:pt x="66550" y="13620"/>
                </a:lnTo>
                <a:lnTo>
                  <a:pt x="66510" y="13700"/>
                </a:lnTo>
                <a:lnTo>
                  <a:pt x="66440" y="13740"/>
                </a:lnTo>
                <a:lnTo>
                  <a:pt x="66300" y="13760"/>
                </a:lnTo>
                <a:lnTo>
                  <a:pt x="66190" y="13790"/>
                </a:lnTo>
                <a:lnTo>
                  <a:pt x="66090" y="13830"/>
                </a:lnTo>
                <a:lnTo>
                  <a:pt x="66000" y="13880"/>
                </a:lnTo>
                <a:lnTo>
                  <a:pt x="65920" y="13900"/>
                </a:lnTo>
                <a:lnTo>
                  <a:pt x="65850" y="13900"/>
                </a:lnTo>
                <a:lnTo>
                  <a:pt x="65780" y="13870"/>
                </a:lnTo>
                <a:lnTo>
                  <a:pt x="65680" y="13910"/>
                </a:lnTo>
                <a:lnTo>
                  <a:pt x="65610" y="14010"/>
                </a:lnTo>
                <a:lnTo>
                  <a:pt x="65380" y="14530"/>
                </a:lnTo>
                <a:lnTo>
                  <a:pt x="65190" y="14760"/>
                </a:lnTo>
                <a:lnTo>
                  <a:pt x="64910" y="15260"/>
                </a:lnTo>
                <a:lnTo>
                  <a:pt x="64740" y="15490"/>
                </a:lnTo>
                <a:lnTo>
                  <a:pt x="64540" y="15500"/>
                </a:lnTo>
                <a:lnTo>
                  <a:pt x="63740" y="14650"/>
                </a:lnTo>
                <a:lnTo>
                  <a:pt x="63890" y="14440"/>
                </a:lnTo>
                <a:lnTo>
                  <a:pt x="63930" y="14340"/>
                </a:lnTo>
                <a:lnTo>
                  <a:pt x="63970" y="14210"/>
                </a:lnTo>
                <a:lnTo>
                  <a:pt x="64000" y="14000"/>
                </a:lnTo>
                <a:lnTo>
                  <a:pt x="64120" y="13860"/>
                </a:lnTo>
                <a:lnTo>
                  <a:pt x="64120" y="13820"/>
                </a:lnTo>
                <a:lnTo>
                  <a:pt x="63960" y="13730"/>
                </a:lnTo>
                <a:lnTo>
                  <a:pt x="63760" y="13530"/>
                </a:lnTo>
                <a:lnTo>
                  <a:pt x="63660" y="12920"/>
                </a:lnTo>
                <a:lnTo>
                  <a:pt x="63460" y="12790"/>
                </a:lnTo>
                <a:lnTo>
                  <a:pt x="63420" y="12710"/>
                </a:lnTo>
                <a:lnTo>
                  <a:pt x="63370" y="12530"/>
                </a:lnTo>
                <a:lnTo>
                  <a:pt x="63380" y="12440"/>
                </a:lnTo>
                <a:lnTo>
                  <a:pt x="63390" y="12380"/>
                </a:lnTo>
                <a:lnTo>
                  <a:pt x="63430" y="12350"/>
                </a:lnTo>
                <a:lnTo>
                  <a:pt x="63520" y="12290"/>
                </a:lnTo>
                <a:lnTo>
                  <a:pt x="63560" y="12240"/>
                </a:lnTo>
                <a:lnTo>
                  <a:pt x="63600" y="12160"/>
                </a:lnTo>
                <a:lnTo>
                  <a:pt x="63600" y="12100"/>
                </a:lnTo>
                <a:lnTo>
                  <a:pt x="63600" y="12060"/>
                </a:lnTo>
                <a:lnTo>
                  <a:pt x="63580" y="12030"/>
                </a:lnTo>
                <a:lnTo>
                  <a:pt x="63580" y="11970"/>
                </a:lnTo>
                <a:lnTo>
                  <a:pt x="63580" y="11900"/>
                </a:lnTo>
                <a:lnTo>
                  <a:pt x="63700" y="11270"/>
                </a:lnTo>
                <a:lnTo>
                  <a:pt x="63710" y="11180"/>
                </a:lnTo>
                <a:lnTo>
                  <a:pt x="63660" y="11080"/>
                </a:lnTo>
                <a:lnTo>
                  <a:pt x="63510" y="10970"/>
                </a:lnTo>
                <a:lnTo>
                  <a:pt x="62920" y="10720"/>
                </a:lnTo>
                <a:lnTo>
                  <a:pt x="62720" y="10610"/>
                </a:lnTo>
                <a:lnTo>
                  <a:pt x="62600" y="10470"/>
                </a:lnTo>
                <a:lnTo>
                  <a:pt x="62520" y="10200"/>
                </a:lnTo>
                <a:lnTo>
                  <a:pt x="62610" y="10000"/>
                </a:lnTo>
                <a:lnTo>
                  <a:pt x="62650" y="9950"/>
                </a:lnTo>
                <a:lnTo>
                  <a:pt x="62540" y="9790"/>
                </a:lnTo>
                <a:lnTo>
                  <a:pt x="62430" y="9670"/>
                </a:lnTo>
                <a:lnTo>
                  <a:pt x="61140" y="9030"/>
                </a:lnTo>
                <a:lnTo>
                  <a:pt x="60900" y="8950"/>
                </a:lnTo>
                <a:lnTo>
                  <a:pt x="60720" y="8730"/>
                </a:lnTo>
                <a:lnTo>
                  <a:pt x="60650" y="8620"/>
                </a:lnTo>
                <a:lnTo>
                  <a:pt x="60650" y="8560"/>
                </a:lnTo>
                <a:lnTo>
                  <a:pt x="60690" y="8490"/>
                </a:lnTo>
                <a:lnTo>
                  <a:pt x="60810" y="8390"/>
                </a:lnTo>
                <a:lnTo>
                  <a:pt x="60950" y="8340"/>
                </a:lnTo>
                <a:lnTo>
                  <a:pt x="61100" y="8360"/>
                </a:lnTo>
                <a:lnTo>
                  <a:pt x="61390" y="8510"/>
                </a:lnTo>
                <a:lnTo>
                  <a:pt x="61500" y="8630"/>
                </a:lnTo>
                <a:lnTo>
                  <a:pt x="61590" y="8700"/>
                </a:lnTo>
                <a:lnTo>
                  <a:pt x="61670" y="8710"/>
                </a:lnTo>
                <a:lnTo>
                  <a:pt x="61740" y="8710"/>
                </a:lnTo>
                <a:lnTo>
                  <a:pt x="61860" y="8480"/>
                </a:lnTo>
                <a:lnTo>
                  <a:pt x="62040" y="8280"/>
                </a:lnTo>
                <a:lnTo>
                  <a:pt x="62190" y="7990"/>
                </a:lnTo>
                <a:lnTo>
                  <a:pt x="62280" y="7860"/>
                </a:lnTo>
                <a:lnTo>
                  <a:pt x="62310" y="7710"/>
                </a:lnTo>
                <a:lnTo>
                  <a:pt x="62280" y="7590"/>
                </a:lnTo>
                <a:lnTo>
                  <a:pt x="62050" y="7320"/>
                </a:lnTo>
                <a:lnTo>
                  <a:pt x="61970" y="6920"/>
                </a:lnTo>
                <a:lnTo>
                  <a:pt x="61640" y="7070"/>
                </a:lnTo>
                <a:lnTo>
                  <a:pt x="61880" y="6490"/>
                </a:lnTo>
                <a:lnTo>
                  <a:pt x="61900" y="6490"/>
                </a:lnTo>
                <a:lnTo>
                  <a:pt x="62070" y="6580"/>
                </a:lnTo>
                <a:lnTo>
                  <a:pt x="62310" y="6480"/>
                </a:lnTo>
                <a:lnTo>
                  <a:pt x="62920" y="6810"/>
                </a:lnTo>
                <a:lnTo>
                  <a:pt x="62930" y="6820"/>
                </a:lnTo>
                <a:lnTo>
                  <a:pt x="63520" y="7260"/>
                </a:lnTo>
                <a:lnTo>
                  <a:pt x="64010" y="7390"/>
                </a:lnTo>
                <a:lnTo>
                  <a:pt x="64800" y="7310"/>
                </a:lnTo>
                <a:lnTo>
                  <a:pt x="65540" y="7080"/>
                </a:lnTo>
                <a:lnTo>
                  <a:pt x="65860" y="6730"/>
                </a:lnTo>
                <a:lnTo>
                  <a:pt x="66240" y="6580"/>
                </a:lnTo>
                <a:lnTo>
                  <a:pt x="68480" y="6830"/>
                </a:lnTo>
                <a:lnTo>
                  <a:pt x="69600" y="6830"/>
                </a:lnTo>
                <a:lnTo>
                  <a:pt x="69870" y="7260"/>
                </a:lnTo>
                <a:lnTo>
                  <a:pt x="70630" y="7260"/>
                </a:lnTo>
                <a:lnTo>
                  <a:pt x="71410" y="7440"/>
                </a:lnTo>
                <a:lnTo>
                  <a:pt x="76930" y="10890"/>
                </a:lnTo>
                <a:lnTo>
                  <a:pt x="77050" y="11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