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Solothurn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Solothur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5390" y="11960"/>
                </a:moveTo>
                <a:lnTo>
                  <a:pt x="35710" y="11920"/>
                </a:lnTo>
                <a:lnTo>
                  <a:pt x="36100" y="12070"/>
                </a:lnTo>
                <a:lnTo>
                  <a:pt x="36260" y="12100"/>
                </a:lnTo>
                <a:lnTo>
                  <a:pt x="36320" y="12210"/>
                </a:lnTo>
                <a:lnTo>
                  <a:pt x="36350" y="12300"/>
                </a:lnTo>
                <a:lnTo>
                  <a:pt x="36360" y="13090"/>
                </a:lnTo>
                <a:lnTo>
                  <a:pt x="35080" y="13360"/>
                </a:lnTo>
                <a:lnTo>
                  <a:pt x="34760" y="13350"/>
                </a:lnTo>
                <a:lnTo>
                  <a:pt x="34710" y="13280"/>
                </a:lnTo>
                <a:lnTo>
                  <a:pt x="34690" y="13210"/>
                </a:lnTo>
                <a:lnTo>
                  <a:pt x="34620" y="12970"/>
                </a:lnTo>
                <a:lnTo>
                  <a:pt x="34590" y="12310"/>
                </a:lnTo>
                <a:lnTo>
                  <a:pt x="34760" y="12420"/>
                </a:lnTo>
                <a:lnTo>
                  <a:pt x="35020" y="12460"/>
                </a:lnTo>
                <a:lnTo>
                  <a:pt x="35330" y="12180"/>
                </a:lnTo>
                <a:lnTo>
                  <a:pt x="35370" y="12130"/>
                </a:lnTo>
                <a:lnTo>
                  <a:pt x="35390" y="12050"/>
                </a:lnTo>
                <a:lnTo>
                  <a:pt x="35400" y="11970"/>
                </a:lnTo>
                <a:lnTo>
                  <a:pt x="35390" y="11960"/>
                </a:lnTo>
                <a:close/>
                <a:moveTo>
                  <a:pt x="34080" y="13390"/>
                </a:moveTo>
                <a:lnTo>
                  <a:pt x="34080" y="13400"/>
                </a:lnTo>
                <a:lnTo>
                  <a:pt x="34180" y="13550"/>
                </a:lnTo>
                <a:lnTo>
                  <a:pt x="34210" y="13580"/>
                </a:lnTo>
                <a:lnTo>
                  <a:pt x="34250" y="13630"/>
                </a:lnTo>
                <a:lnTo>
                  <a:pt x="34310" y="13660"/>
                </a:lnTo>
                <a:lnTo>
                  <a:pt x="34360" y="13670"/>
                </a:lnTo>
                <a:lnTo>
                  <a:pt x="34490" y="13670"/>
                </a:lnTo>
                <a:lnTo>
                  <a:pt x="34540" y="13690"/>
                </a:lnTo>
                <a:lnTo>
                  <a:pt x="34590" y="13750"/>
                </a:lnTo>
                <a:lnTo>
                  <a:pt x="34770" y="14070"/>
                </a:lnTo>
                <a:lnTo>
                  <a:pt x="34790" y="14160"/>
                </a:lnTo>
                <a:lnTo>
                  <a:pt x="34780" y="14260"/>
                </a:lnTo>
                <a:lnTo>
                  <a:pt x="34480" y="14470"/>
                </a:lnTo>
                <a:lnTo>
                  <a:pt x="33350" y="14510"/>
                </a:lnTo>
                <a:lnTo>
                  <a:pt x="33430" y="13910"/>
                </a:lnTo>
                <a:lnTo>
                  <a:pt x="33790" y="13760"/>
                </a:lnTo>
                <a:lnTo>
                  <a:pt x="34080" y="13390"/>
                </a:lnTo>
                <a:close/>
                <a:moveTo>
                  <a:pt x="44850" y="13180"/>
                </a:moveTo>
                <a:lnTo>
                  <a:pt x="45160" y="13240"/>
                </a:lnTo>
                <a:lnTo>
                  <a:pt x="45330" y="13450"/>
                </a:lnTo>
                <a:lnTo>
                  <a:pt x="45370" y="13550"/>
                </a:lnTo>
                <a:lnTo>
                  <a:pt x="45370" y="13650"/>
                </a:lnTo>
                <a:lnTo>
                  <a:pt x="45360" y="13710"/>
                </a:lnTo>
                <a:lnTo>
                  <a:pt x="45380" y="13980"/>
                </a:lnTo>
                <a:lnTo>
                  <a:pt x="45510" y="14060"/>
                </a:lnTo>
                <a:lnTo>
                  <a:pt x="45600" y="14470"/>
                </a:lnTo>
                <a:lnTo>
                  <a:pt x="45690" y="14610"/>
                </a:lnTo>
                <a:lnTo>
                  <a:pt x="45870" y="14780"/>
                </a:lnTo>
                <a:lnTo>
                  <a:pt x="46070" y="14890"/>
                </a:lnTo>
                <a:lnTo>
                  <a:pt x="46320" y="14960"/>
                </a:lnTo>
                <a:lnTo>
                  <a:pt x="46340" y="15520"/>
                </a:lnTo>
                <a:lnTo>
                  <a:pt x="46190" y="15860"/>
                </a:lnTo>
                <a:lnTo>
                  <a:pt x="45970" y="16210"/>
                </a:lnTo>
                <a:lnTo>
                  <a:pt x="45690" y="16850"/>
                </a:lnTo>
                <a:lnTo>
                  <a:pt x="45530" y="16960"/>
                </a:lnTo>
                <a:lnTo>
                  <a:pt x="45380" y="17040"/>
                </a:lnTo>
                <a:lnTo>
                  <a:pt x="44100" y="16840"/>
                </a:lnTo>
                <a:lnTo>
                  <a:pt x="43920" y="16770"/>
                </a:lnTo>
                <a:lnTo>
                  <a:pt x="43780" y="16740"/>
                </a:lnTo>
                <a:lnTo>
                  <a:pt x="42880" y="17560"/>
                </a:lnTo>
                <a:lnTo>
                  <a:pt x="42820" y="17640"/>
                </a:lnTo>
                <a:lnTo>
                  <a:pt x="42340" y="18610"/>
                </a:lnTo>
                <a:lnTo>
                  <a:pt x="42190" y="18800"/>
                </a:lnTo>
                <a:lnTo>
                  <a:pt x="41490" y="18970"/>
                </a:lnTo>
                <a:lnTo>
                  <a:pt x="41300" y="18900"/>
                </a:lnTo>
                <a:lnTo>
                  <a:pt x="40910" y="19050"/>
                </a:lnTo>
                <a:lnTo>
                  <a:pt x="40350" y="19020"/>
                </a:lnTo>
                <a:lnTo>
                  <a:pt x="40120" y="18870"/>
                </a:lnTo>
                <a:lnTo>
                  <a:pt x="39430" y="18050"/>
                </a:lnTo>
                <a:lnTo>
                  <a:pt x="38710" y="18380"/>
                </a:lnTo>
                <a:lnTo>
                  <a:pt x="37360" y="18540"/>
                </a:lnTo>
                <a:lnTo>
                  <a:pt x="37650" y="18890"/>
                </a:lnTo>
                <a:lnTo>
                  <a:pt x="37670" y="19000"/>
                </a:lnTo>
                <a:lnTo>
                  <a:pt x="37740" y="19220"/>
                </a:lnTo>
                <a:lnTo>
                  <a:pt x="37750" y="19440"/>
                </a:lnTo>
                <a:lnTo>
                  <a:pt x="38130" y="19900"/>
                </a:lnTo>
                <a:lnTo>
                  <a:pt x="38500" y="20070"/>
                </a:lnTo>
                <a:lnTo>
                  <a:pt x="38820" y="20540"/>
                </a:lnTo>
                <a:lnTo>
                  <a:pt x="39110" y="21060"/>
                </a:lnTo>
                <a:lnTo>
                  <a:pt x="39210" y="21300"/>
                </a:lnTo>
                <a:lnTo>
                  <a:pt x="39240" y="21470"/>
                </a:lnTo>
                <a:lnTo>
                  <a:pt x="39210" y="21570"/>
                </a:lnTo>
                <a:lnTo>
                  <a:pt x="39160" y="21660"/>
                </a:lnTo>
                <a:lnTo>
                  <a:pt x="39090" y="21730"/>
                </a:lnTo>
                <a:lnTo>
                  <a:pt x="38910" y="21830"/>
                </a:lnTo>
                <a:lnTo>
                  <a:pt x="38780" y="22020"/>
                </a:lnTo>
                <a:lnTo>
                  <a:pt x="38570" y="22230"/>
                </a:lnTo>
                <a:lnTo>
                  <a:pt x="38450" y="22250"/>
                </a:lnTo>
                <a:lnTo>
                  <a:pt x="37520" y="22220"/>
                </a:lnTo>
                <a:lnTo>
                  <a:pt x="36980" y="21850"/>
                </a:lnTo>
                <a:lnTo>
                  <a:pt x="36760" y="21880"/>
                </a:lnTo>
                <a:lnTo>
                  <a:pt x="36470" y="22160"/>
                </a:lnTo>
                <a:lnTo>
                  <a:pt x="35940" y="22930"/>
                </a:lnTo>
                <a:lnTo>
                  <a:pt x="35650" y="23190"/>
                </a:lnTo>
                <a:lnTo>
                  <a:pt x="35120" y="23440"/>
                </a:lnTo>
                <a:lnTo>
                  <a:pt x="35050" y="23530"/>
                </a:lnTo>
                <a:lnTo>
                  <a:pt x="35050" y="23660"/>
                </a:lnTo>
                <a:lnTo>
                  <a:pt x="35150" y="23920"/>
                </a:lnTo>
                <a:lnTo>
                  <a:pt x="35180" y="24060"/>
                </a:lnTo>
                <a:lnTo>
                  <a:pt x="35170" y="24230"/>
                </a:lnTo>
                <a:lnTo>
                  <a:pt x="35100" y="24330"/>
                </a:lnTo>
                <a:lnTo>
                  <a:pt x="34970" y="24410"/>
                </a:lnTo>
                <a:lnTo>
                  <a:pt x="34600" y="24530"/>
                </a:lnTo>
                <a:lnTo>
                  <a:pt x="34420" y="24140"/>
                </a:lnTo>
                <a:lnTo>
                  <a:pt x="34410" y="23870"/>
                </a:lnTo>
                <a:lnTo>
                  <a:pt x="34360" y="23850"/>
                </a:lnTo>
                <a:lnTo>
                  <a:pt x="34190" y="23890"/>
                </a:lnTo>
                <a:lnTo>
                  <a:pt x="33620" y="24050"/>
                </a:lnTo>
                <a:lnTo>
                  <a:pt x="33540" y="24020"/>
                </a:lnTo>
                <a:lnTo>
                  <a:pt x="33430" y="23920"/>
                </a:lnTo>
                <a:lnTo>
                  <a:pt x="33310" y="23660"/>
                </a:lnTo>
                <a:lnTo>
                  <a:pt x="33240" y="23560"/>
                </a:lnTo>
                <a:lnTo>
                  <a:pt x="33180" y="23440"/>
                </a:lnTo>
                <a:lnTo>
                  <a:pt x="33160" y="23350"/>
                </a:lnTo>
                <a:lnTo>
                  <a:pt x="33190" y="23220"/>
                </a:lnTo>
                <a:lnTo>
                  <a:pt x="33260" y="23200"/>
                </a:lnTo>
                <a:lnTo>
                  <a:pt x="33480" y="23240"/>
                </a:lnTo>
                <a:lnTo>
                  <a:pt x="33610" y="23230"/>
                </a:lnTo>
                <a:lnTo>
                  <a:pt x="33820" y="23290"/>
                </a:lnTo>
                <a:lnTo>
                  <a:pt x="33910" y="23280"/>
                </a:lnTo>
                <a:lnTo>
                  <a:pt x="34270" y="23180"/>
                </a:lnTo>
                <a:lnTo>
                  <a:pt x="34420" y="23090"/>
                </a:lnTo>
                <a:lnTo>
                  <a:pt x="34440" y="22950"/>
                </a:lnTo>
                <a:lnTo>
                  <a:pt x="34400" y="22660"/>
                </a:lnTo>
                <a:lnTo>
                  <a:pt x="34440" y="22520"/>
                </a:lnTo>
                <a:lnTo>
                  <a:pt x="34560" y="22330"/>
                </a:lnTo>
                <a:lnTo>
                  <a:pt x="34780" y="22150"/>
                </a:lnTo>
                <a:lnTo>
                  <a:pt x="34850" y="22150"/>
                </a:lnTo>
                <a:lnTo>
                  <a:pt x="34950" y="22210"/>
                </a:lnTo>
                <a:lnTo>
                  <a:pt x="35070" y="22240"/>
                </a:lnTo>
                <a:lnTo>
                  <a:pt x="35210" y="22210"/>
                </a:lnTo>
                <a:lnTo>
                  <a:pt x="35430" y="22050"/>
                </a:lnTo>
                <a:lnTo>
                  <a:pt x="35500" y="21900"/>
                </a:lnTo>
                <a:lnTo>
                  <a:pt x="35430" y="21790"/>
                </a:lnTo>
                <a:lnTo>
                  <a:pt x="35340" y="21710"/>
                </a:lnTo>
                <a:lnTo>
                  <a:pt x="35270" y="21640"/>
                </a:lnTo>
                <a:lnTo>
                  <a:pt x="35240" y="21490"/>
                </a:lnTo>
                <a:lnTo>
                  <a:pt x="35190" y="21110"/>
                </a:lnTo>
                <a:lnTo>
                  <a:pt x="34880" y="21180"/>
                </a:lnTo>
                <a:lnTo>
                  <a:pt x="34780" y="21230"/>
                </a:lnTo>
                <a:lnTo>
                  <a:pt x="34630" y="21360"/>
                </a:lnTo>
                <a:lnTo>
                  <a:pt x="34460" y="21410"/>
                </a:lnTo>
                <a:lnTo>
                  <a:pt x="34350" y="21530"/>
                </a:lnTo>
                <a:lnTo>
                  <a:pt x="34170" y="21700"/>
                </a:lnTo>
                <a:lnTo>
                  <a:pt x="34010" y="21900"/>
                </a:lnTo>
                <a:lnTo>
                  <a:pt x="33850" y="21990"/>
                </a:lnTo>
                <a:lnTo>
                  <a:pt x="33640" y="22020"/>
                </a:lnTo>
                <a:lnTo>
                  <a:pt x="33520" y="21990"/>
                </a:lnTo>
                <a:lnTo>
                  <a:pt x="33470" y="21960"/>
                </a:lnTo>
                <a:lnTo>
                  <a:pt x="33480" y="21900"/>
                </a:lnTo>
                <a:lnTo>
                  <a:pt x="33490" y="21830"/>
                </a:lnTo>
                <a:lnTo>
                  <a:pt x="33480" y="21740"/>
                </a:lnTo>
                <a:lnTo>
                  <a:pt x="33340" y="21400"/>
                </a:lnTo>
                <a:lnTo>
                  <a:pt x="33290" y="21310"/>
                </a:lnTo>
                <a:lnTo>
                  <a:pt x="33190" y="21240"/>
                </a:lnTo>
                <a:lnTo>
                  <a:pt x="32970" y="21150"/>
                </a:lnTo>
                <a:lnTo>
                  <a:pt x="32870" y="21100"/>
                </a:lnTo>
                <a:lnTo>
                  <a:pt x="32810" y="21020"/>
                </a:lnTo>
                <a:lnTo>
                  <a:pt x="32760" y="20850"/>
                </a:lnTo>
                <a:lnTo>
                  <a:pt x="32680" y="20740"/>
                </a:lnTo>
                <a:lnTo>
                  <a:pt x="32580" y="20500"/>
                </a:lnTo>
                <a:lnTo>
                  <a:pt x="32630" y="20350"/>
                </a:lnTo>
                <a:lnTo>
                  <a:pt x="34140" y="19670"/>
                </a:lnTo>
                <a:lnTo>
                  <a:pt x="34090" y="19470"/>
                </a:lnTo>
                <a:lnTo>
                  <a:pt x="34520" y="19100"/>
                </a:lnTo>
                <a:lnTo>
                  <a:pt x="34970" y="18920"/>
                </a:lnTo>
                <a:lnTo>
                  <a:pt x="35150" y="18760"/>
                </a:lnTo>
                <a:lnTo>
                  <a:pt x="35380" y="18500"/>
                </a:lnTo>
                <a:lnTo>
                  <a:pt x="35550" y="18370"/>
                </a:lnTo>
                <a:lnTo>
                  <a:pt x="35700" y="18280"/>
                </a:lnTo>
                <a:lnTo>
                  <a:pt x="36350" y="18070"/>
                </a:lnTo>
                <a:lnTo>
                  <a:pt x="36540" y="17940"/>
                </a:lnTo>
                <a:lnTo>
                  <a:pt x="36660" y="17790"/>
                </a:lnTo>
                <a:lnTo>
                  <a:pt x="36810" y="17340"/>
                </a:lnTo>
                <a:lnTo>
                  <a:pt x="36870" y="17260"/>
                </a:lnTo>
                <a:lnTo>
                  <a:pt x="37040" y="17250"/>
                </a:lnTo>
                <a:lnTo>
                  <a:pt x="37070" y="17160"/>
                </a:lnTo>
                <a:lnTo>
                  <a:pt x="37090" y="17010"/>
                </a:lnTo>
                <a:lnTo>
                  <a:pt x="37070" y="16880"/>
                </a:lnTo>
                <a:lnTo>
                  <a:pt x="37040" y="16760"/>
                </a:lnTo>
                <a:lnTo>
                  <a:pt x="36980" y="16670"/>
                </a:lnTo>
                <a:lnTo>
                  <a:pt x="36930" y="16610"/>
                </a:lnTo>
                <a:lnTo>
                  <a:pt x="36780" y="16570"/>
                </a:lnTo>
                <a:lnTo>
                  <a:pt x="36450" y="16300"/>
                </a:lnTo>
                <a:lnTo>
                  <a:pt x="36260" y="15980"/>
                </a:lnTo>
                <a:lnTo>
                  <a:pt x="36090" y="15860"/>
                </a:lnTo>
                <a:lnTo>
                  <a:pt x="35930" y="15800"/>
                </a:lnTo>
                <a:lnTo>
                  <a:pt x="35780" y="15810"/>
                </a:lnTo>
                <a:lnTo>
                  <a:pt x="35390" y="15770"/>
                </a:lnTo>
                <a:lnTo>
                  <a:pt x="34410" y="15520"/>
                </a:lnTo>
                <a:lnTo>
                  <a:pt x="34730" y="15030"/>
                </a:lnTo>
                <a:lnTo>
                  <a:pt x="35000" y="14970"/>
                </a:lnTo>
                <a:lnTo>
                  <a:pt x="35140" y="14990"/>
                </a:lnTo>
                <a:lnTo>
                  <a:pt x="35490" y="15190"/>
                </a:lnTo>
                <a:lnTo>
                  <a:pt x="35820" y="15240"/>
                </a:lnTo>
                <a:lnTo>
                  <a:pt x="36010" y="15190"/>
                </a:lnTo>
                <a:lnTo>
                  <a:pt x="36150" y="15100"/>
                </a:lnTo>
                <a:lnTo>
                  <a:pt x="36240" y="14960"/>
                </a:lnTo>
                <a:lnTo>
                  <a:pt x="36320" y="14830"/>
                </a:lnTo>
                <a:lnTo>
                  <a:pt x="36380" y="14680"/>
                </a:lnTo>
                <a:lnTo>
                  <a:pt x="36450" y="14620"/>
                </a:lnTo>
                <a:lnTo>
                  <a:pt x="36530" y="14580"/>
                </a:lnTo>
                <a:lnTo>
                  <a:pt x="37110" y="14540"/>
                </a:lnTo>
                <a:lnTo>
                  <a:pt x="37210" y="14500"/>
                </a:lnTo>
                <a:lnTo>
                  <a:pt x="37240" y="14440"/>
                </a:lnTo>
                <a:lnTo>
                  <a:pt x="37190" y="14350"/>
                </a:lnTo>
                <a:lnTo>
                  <a:pt x="37170" y="14230"/>
                </a:lnTo>
                <a:lnTo>
                  <a:pt x="37190" y="14060"/>
                </a:lnTo>
                <a:lnTo>
                  <a:pt x="37300" y="14010"/>
                </a:lnTo>
                <a:lnTo>
                  <a:pt x="37750" y="13980"/>
                </a:lnTo>
                <a:lnTo>
                  <a:pt x="38000" y="13720"/>
                </a:lnTo>
                <a:lnTo>
                  <a:pt x="38230" y="13060"/>
                </a:lnTo>
                <a:lnTo>
                  <a:pt x="38220" y="12990"/>
                </a:lnTo>
                <a:lnTo>
                  <a:pt x="38170" y="12890"/>
                </a:lnTo>
                <a:lnTo>
                  <a:pt x="37860" y="12730"/>
                </a:lnTo>
                <a:lnTo>
                  <a:pt x="37990" y="12400"/>
                </a:lnTo>
                <a:lnTo>
                  <a:pt x="38150" y="12360"/>
                </a:lnTo>
                <a:lnTo>
                  <a:pt x="38700" y="12420"/>
                </a:lnTo>
                <a:lnTo>
                  <a:pt x="38780" y="12360"/>
                </a:lnTo>
                <a:lnTo>
                  <a:pt x="38820" y="12290"/>
                </a:lnTo>
                <a:lnTo>
                  <a:pt x="38830" y="12160"/>
                </a:lnTo>
                <a:lnTo>
                  <a:pt x="38990" y="12180"/>
                </a:lnTo>
                <a:lnTo>
                  <a:pt x="39850" y="12710"/>
                </a:lnTo>
                <a:lnTo>
                  <a:pt x="39920" y="12790"/>
                </a:lnTo>
                <a:lnTo>
                  <a:pt x="39980" y="12900"/>
                </a:lnTo>
                <a:lnTo>
                  <a:pt x="39880" y="13020"/>
                </a:lnTo>
                <a:lnTo>
                  <a:pt x="39790" y="13200"/>
                </a:lnTo>
                <a:lnTo>
                  <a:pt x="39730" y="13290"/>
                </a:lnTo>
                <a:lnTo>
                  <a:pt x="39650" y="13360"/>
                </a:lnTo>
                <a:lnTo>
                  <a:pt x="39570" y="13410"/>
                </a:lnTo>
                <a:lnTo>
                  <a:pt x="39520" y="13470"/>
                </a:lnTo>
                <a:lnTo>
                  <a:pt x="39470" y="13540"/>
                </a:lnTo>
                <a:lnTo>
                  <a:pt x="39460" y="13640"/>
                </a:lnTo>
                <a:lnTo>
                  <a:pt x="39450" y="14010"/>
                </a:lnTo>
                <a:lnTo>
                  <a:pt x="39380" y="14260"/>
                </a:lnTo>
                <a:lnTo>
                  <a:pt x="39220" y="14470"/>
                </a:lnTo>
                <a:lnTo>
                  <a:pt x="39120" y="14520"/>
                </a:lnTo>
                <a:lnTo>
                  <a:pt x="38650" y="14660"/>
                </a:lnTo>
                <a:lnTo>
                  <a:pt x="38460" y="14710"/>
                </a:lnTo>
                <a:lnTo>
                  <a:pt x="38440" y="14960"/>
                </a:lnTo>
                <a:lnTo>
                  <a:pt x="38460" y="15180"/>
                </a:lnTo>
                <a:lnTo>
                  <a:pt x="38490" y="15350"/>
                </a:lnTo>
                <a:lnTo>
                  <a:pt x="38610" y="15730"/>
                </a:lnTo>
                <a:lnTo>
                  <a:pt x="38670" y="15810"/>
                </a:lnTo>
                <a:lnTo>
                  <a:pt x="38780" y="15850"/>
                </a:lnTo>
                <a:lnTo>
                  <a:pt x="39490" y="15790"/>
                </a:lnTo>
                <a:lnTo>
                  <a:pt x="39990" y="15910"/>
                </a:lnTo>
                <a:lnTo>
                  <a:pt x="40410" y="16130"/>
                </a:lnTo>
                <a:lnTo>
                  <a:pt x="40610" y="16280"/>
                </a:lnTo>
                <a:lnTo>
                  <a:pt x="40760" y="16460"/>
                </a:lnTo>
                <a:lnTo>
                  <a:pt x="40900" y="16550"/>
                </a:lnTo>
                <a:lnTo>
                  <a:pt x="41020" y="16610"/>
                </a:lnTo>
                <a:lnTo>
                  <a:pt x="41440" y="16730"/>
                </a:lnTo>
                <a:lnTo>
                  <a:pt x="41520" y="16530"/>
                </a:lnTo>
                <a:lnTo>
                  <a:pt x="41830" y="15990"/>
                </a:lnTo>
                <a:lnTo>
                  <a:pt x="42080" y="15820"/>
                </a:lnTo>
                <a:lnTo>
                  <a:pt x="42500" y="15700"/>
                </a:lnTo>
                <a:lnTo>
                  <a:pt x="42650" y="15580"/>
                </a:lnTo>
                <a:lnTo>
                  <a:pt x="43150" y="15360"/>
                </a:lnTo>
                <a:lnTo>
                  <a:pt x="43200" y="15290"/>
                </a:lnTo>
                <a:lnTo>
                  <a:pt x="43260" y="15150"/>
                </a:lnTo>
                <a:lnTo>
                  <a:pt x="43380" y="14830"/>
                </a:lnTo>
                <a:lnTo>
                  <a:pt x="43480" y="14800"/>
                </a:lnTo>
                <a:lnTo>
                  <a:pt x="43640" y="14810"/>
                </a:lnTo>
                <a:lnTo>
                  <a:pt x="43900" y="14790"/>
                </a:lnTo>
                <a:lnTo>
                  <a:pt x="44320" y="14670"/>
                </a:lnTo>
                <a:lnTo>
                  <a:pt x="44700" y="14390"/>
                </a:lnTo>
                <a:lnTo>
                  <a:pt x="44820" y="14240"/>
                </a:lnTo>
                <a:lnTo>
                  <a:pt x="44810" y="14100"/>
                </a:lnTo>
                <a:lnTo>
                  <a:pt x="44740" y="13990"/>
                </a:lnTo>
                <a:lnTo>
                  <a:pt x="44680" y="13880"/>
                </a:lnTo>
                <a:lnTo>
                  <a:pt x="44650" y="13760"/>
                </a:lnTo>
                <a:lnTo>
                  <a:pt x="44640" y="13700"/>
                </a:lnTo>
                <a:lnTo>
                  <a:pt x="44740" y="13500"/>
                </a:lnTo>
                <a:lnTo>
                  <a:pt x="44850" y="1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