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Schwyz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Schwyz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9530" y="21870"/>
                </a:moveTo>
                <a:lnTo>
                  <a:pt x="59490" y="21710"/>
                </a:lnTo>
                <a:lnTo>
                  <a:pt x="59380" y="21550"/>
                </a:lnTo>
                <a:lnTo>
                  <a:pt x="59360" y="21490"/>
                </a:lnTo>
                <a:lnTo>
                  <a:pt x="59350" y="21410"/>
                </a:lnTo>
                <a:lnTo>
                  <a:pt x="59370" y="21330"/>
                </a:lnTo>
                <a:lnTo>
                  <a:pt x="59400" y="21240"/>
                </a:lnTo>
                <a:lnTo>
                  <a:pt x="59520" y="21100"/>
                </a:lnTo>
                <a:lnTo>
                  <a:pt x="59720" y="20920"/>
                </a:lnTo>
                <a:lnTo>
                  <a:pt x="60500" y="20410"/>
                </a:lnTo>
                <a:lnTo>
                  <a:pt x="61380" y="20240"/>
                </a:lnTo>
                <a:lnTo>
                  <a:pt x="62480" y="20430"/>
                </a:lnTo>
                <a:lnTo>
                  <a:pt x="64370" y="20240"/>
                </a:lnTo>
                <a:lnTo>
                  <a:pt x="65000" y="20430"/>
                </a:lnTo>
                <a:lnTo>
                  <a:pt x="64950" y="20720"/>
                </a:lnTo>
                <a:lnTo>
                  <a:pt x="64930" y="20900"/>
                </a:lnTo>
                <a:lnTo>
                  <a:pt x="64930" y="20970"/>
                </a:lnTo>
                <a:lnTo>
                  <a:pt x="65070" y="21220"/>
                </a:lnTo>
                <a:lnTo>
                  <a:pt x="65600" y="21770"/>
                </a:lnTo>
                <a:lnTo>
                  <a:pt x="65220" y="23020"/>
                </a:lnTo>
                <a:lnTo>
                  <a:pt x="65220" y="23180"/>
                </a:lnTo>
                <a:lnTo>
                  <a:pt x="65160" y="23510"/>
                </a:lnTo>
                <a:lnTo>
                  <a:pt x="65110" y="23630"/>
                </a:lnTo>
                <a:lnTo>
                  <a:pt x="65020" y="23790"/>
                </a:lnTo>
                <a:lnTo>
                  <a:pt x="65060" y="24180"/>
                </a:lnTo>
                <a:lnTo>
                  <a:pt x="65040" y="24390"/>
                </a:lnTo>
                <a:lnTo>
                  <a:pt x="64840" y="24800"/>
                </a:lnTo>
                <a:lnTo>
                  <a:pt x="64690" y="25050"/>
                </a:lnTo>
                <a:lnTo>
                  <a:pt x="64510" y="25250"/>
                </a:lnTo>
                <a:lnTo>
                  <a:pt x="64010" y="25480"/>
                </a:lnTo>
                <a:lnTo>
                  <a:pt x="63780" y="25650"/>
                </a:lnTo>
                <a:lnTo>
                  <a:pt x="63680" y="25980"/>
                </a:lnTo>
                <a:lnTo>
                  <a:pt x="63970" y="26240"/>
                </a:lnTo>
                <a:lnTo>
                  <a:pt x="64530" y="27060"/>
                </a:lnTo>
                <a:lnTo>
                  <a:pt x="64530" y="27110"/>
                </a:lnTo>
                <a:lnTo>
                  <a:pt x="64480" y="27210"/>
                </a:lnTo>
                <a:lnTo>
                  <a:pt x="64480" y="27290"/>
                </a:lnTo>
                <a:lnTo>
                  <a:pt x="64570" y="27450"/>
                </a:lnTo>
                <a:lnTo>
                  <a:pt x="64670" y="27560"/>
                </a:lnTo>
                <a:lnTo>
                  <a:pt x="64990" y="27780"/>
                </a:lnTo>
                <a:lnTo>
                  <a:pt x="65070" y="27910"/>
                </a:lnTo>
                <a:lnTo>
                  <a:pt x="65100" y="28100"/>
                </a:lnTo>
                <a:lnTo>
                  <a:pt x="65030" y="28490"/>
                </a:lnTo>
                <a:lnTo>
                  <a:pt x="64930" y="28840"/>
                </a:lnTo>
                <a:lnTo>
                  <a:pt x="64500" y="29060"/>
                </a:lnTo>
                <a:lnTo>
                  <a:pt x="63590" y="29580"/>
                </a:lnTo>
                <a:lnTo>
                  <a:pt x="63500" y="29610"/>
                </a:lnTo>
                <a:lnTo>
                  <a:pt x="63000" y="29850"/>
                </a:lnTo>
                <a:lnTo>
                  <a:pt x="62860" y="29980"/>
                </a:lnTo>
                <a:lnTo>
                  <a:pt x="62780" y="30010"/>
                </a:lnTo>
                <a:lnTo>
                  <a:pt x="62700" y="29950"/>
                </a:lnTo>
                <a:lnTo>
                  <a:pt x="62650" y="29780"/>
                </a:lnTo>
                <a:lnTo>
                  <a:pt x="62630" y="29450"/>
                </a:lnTo>
                <a:lnTo>
                  <a:pt x="62580" y="29360"/>
                </a:lnTo>
                <a:lnTo>
                  <a:pt x="62460" y="29350"/>
                </a:lnTo>
                <a:lnTo>
                  <a:pt x="62340" y="29220"/>
                </a:lnTo>
                <a:lnTo>
                  <a:pt x="62280" y="29120"/>
                </a:lnTo>
                <a:lnTo>
                  <a:pt x="62270" y="28980"/>
                </a:lnTo>
                <a:lnTo>
                  <a:pt x="62290" y="28850"/>
                </a:lnTo>
                <a:lnTo>
                  <a:pt x="62230" y="28740"/>
                </a:lnTo>
                <a:lnTo>
                  <a:pt x="62090" y="28680"/>
                </a:lnTo>
                <a:lnTo>
                  <a:pt x="61520" y="28700"/>
                </a:lnTo>
                <a:lnTo>
                  <a:pt x="61330" y="28660"/>
                </a:lnTo>
                <a:lnTo>
                  <a:pt x="61200" y="28550"/>
                </a:lnTo>
                <a:lnTo>
                  <a:pt x="61090" y="28500"/>
                </a:lnTo>
                <a:lnTo>
                  <a:pt x="60950" y="28540"/>
                </a:lnTo>
                <a:lnTo>
                  <a:pt x="60710" y="28660"/>
                </a:lnTo>
                <a:lnTo>
                  <a:pt x="60560" y="28710"/>
                </a:lnTo>
                <a:lnTo>
                  <a:pt x="60370" y="28820"/>
                </a:lnTo>
                <a:lnTo>
                  <a:pt x="60160" y="28990"/>
                </a:lnTo>
                <a:lnTo>
                  <a:pt x="60030" y="29040"/>
                </a:lnTo>
                <a:lnTo>
                  <a:pt x="59910" y="29000"/>
                </a:lnTo>
                <a:lnTo>
                  <a:pt x="59760" y="28780"/>
                </a:lnTo>
                <a:lnTo>
                  <a:pt x="59660" y="28460"/>
                </a:lnTo>
                <a:lnTo>
                  <a:pt x="59600" y="28370"/>
                </a:lnTo>
                <a:lnTo>
                  <a:pt x="59500" y="28330"/>
                </a:lnTo>
                <a:lnTo>
                  <a:pt x="59040" y="28360"/>
                </a:lnTo>
                <a:lnTo>
                  <a:pt x="58900" y="28340"/>
                </a:lnTo>
                <a:lnTo>
                  <a:pt x="58470" y="28180"/>
                </a:lnTo>
                <a:lnTo>
                  <a:pt x="58290" y="28140"/>
                </a:lnTo>
                <a:lnTo>
                  <a:pt x="58180" y="28080"/>
                </a:lnTo>
                <a:lnTo>
                  <a:pt x="58030" y="27960"/>
                </a:lnTo>
                <a:lnTo>
                  <a:pt x="57950" y="27700"/>
                </a:lnTo>
                <a:lnTo>
                  <a:pt x="57870" y="27280"/>
                </a:lnTo>
                <a:lnTo>
                  <a:pt x="57840" y="27180"/>
                </a:lnTo>
                <a:lnTo>
                  <a:pt x="57740" y="27120"/>
                </a:lnTo>
                <a:lnTo>
                  <a:pt x="57660" y="27080"/>
                </a:lnTo>
                <a:lnTo>
                  <a:pt x="57070" y="27120"/>
                </a:lnTo>
                <a:lnTo>
                  <a:pt x="55620" y="27310"/>
                </a:lnTo>
                <a:lnTo>
                  <a:pt x="55130" y="26960"/>
                </a:lnTo>
                <a:lnTo>
                  <a:pt x="55790" y="26610"/>
                </a:lnTo>
                <a:lnTo>
                  <a:pt x="55860" y="26460"/>
                </a:lnTo>
                <a:lnTo>
                  <a:pt x="55930" y="26230"/>
                </a:lnTo>
                <a:lnTo>
                  <a:pt x="55860" y="26090"/>
                </a:lnTo>
                <a:lnTo>
                  <a:pt x="55790" y="25980"/>
                </a:lnTo>
                <a:lnTo>
                  <a:pt x="55020" y="25260"/>
                </a:lnTo>
                <a:lnTo>
                  <a:pt x="54210" y="25050"/>
                </a:lnTo>
                <a:lnTo>
                  <a:pt x="53900" y="25200"/>
                </a:lnTo>
                <a:lnTo>
                  <a:pt x="53680" y="25080"/>
                </a:lnTo>
                <a:lnTo>
                  <a:pt x="53570" y="24930"/>
                </a:lnTo>
                <a:lnTo>
                  <a:pt x="53540" y="24770"/>
                </a:lnTo>
                <a:lnTo>
                  <a:pt x="53570" y="24670"/>
                </a:lnTo>
                <a:lnTo>
                  <a:pt x="53750" y="24480"/>
                </a:lnTo>
                <a:lnTo>
                  <a:pt x="53820" y="24380"/>
                </a:lnTo>
                <a:lnTo>
                  <a:pt x="53850" y="24270"/>
                </a:lnTo>
                <a:lnTo>
                  <a:pt x="53850" y="24120"/>
                </a:lnTo>
                <a:lnTo>
                  <a:pt x="53880" y="24000"/>
                </a:lnTo>
                <a:lnTo>
                  <a:pt x="53940" y="23900"/>
                </a:lnTo>
                <a:lnTo>
                  <a:pt x="54050" y="23790"/>
                </a:lnTo>
                <a:lnTo>
                  <a:pt x="54670" y="23410"/>
                </a:lnTo>
                <a:lnTo>
                  <a:pt x="54880" y="23260"/>
                </a:lnTo>
                <a:lnTo>
                  <a:pt x="55080" y="23160"/>
                </a:lnTo>
                <a:lnTo>
                  <a:pt x="55220" y="23210"/>
                </a:lnTo>
                <a:lnTo>
                  <a:pt x="55430" y="23230"/>
                </a:lnTo>
                <a:lnTo>
                  <a:pt x="55780" y="24030"/>
                </a:lnTo>
                <a:lnTo>
                  <a:pt x="56820" y="23940"/>
                </a:lnTo>
                <a:lnTo>
                  <a:pt x="56930" y="23960"/>
                </a:lnTo>
                <a:lnTo>
                  <a:pt x="57020" y="24020"/>
                </a:lnTo>
                <a:lnTo>
                  <a:pt x="57180" y="24180"/>
                </a:lnTo>
                <a:lnTo>
                  <a:pt x="57360" y="24190"/>
                </a:lnTo>
                <a:lnTo>
                  <a:pt x="57600" y="24140"/>
                </a:lnTo>
                <a:lnTo>
                  <a:pt x="58060" y="23970"/>
                </a:lnTo>
                <a:lnTo>
                  <a:pt x="58330" y="23910"/>
                </a:lnTo>
                <a:lnTo>
                  <a:pt x="58600" y="23800"/>
                </a:lnTo>
                <a:lnTo>
                  <a:pt x="58820" y="23630"/>
                </a:lnTo>
                <a:lnTo>
                  <a:pt x="59390" y="22950"/>
                </a:lnTo>
                <a:lnTo>
                  <a:pt x="59540" y="22510"/>
                </a:lnTo>
                <a:lnTo>
                  <a:pt x="59900" y="22130"/>
                </a:lnTo>
                <a:lnTo>
                  <a:pt x="59530" y="2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