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Schaffhausen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Switzerland • State Map | Fully Editable Vector Shape</a:t>
            </a:r>
          </a:p>
        </p:txBody>
      </p:sp>
      <p:sp>
        <p:nvSpPr>
          <p:cNvPr id="101" name="Schaffhausen"/>
          <p:cNvSpPr/>
          <p:nvPr/>
        </p:nvSpPr>
        <p:spPr>
          <a:xfrm>
            <a:off x="2244240" y="1325880"/>
            <a:ext cx="7703213" cy="4937760"/>
          </a:xfrm>
          <a:custGeom>
            <a:avLst/>
            <a:gdLst/>
            <a:ahLst/>
            <a:cxnLst/>
            <a:rect l="0" t="0" r="100000" b="64100"/>
            <a:pathLst>
              <a:path w="100000" h="64100">
                <a:moveTo>
                  <a:pt x="57710" y="7200"/>
                </a:moveTo>
                <a:lnTo>
                  <a:pt x="57480" y="7100"/>
                </a:lnTo>
                <a:lnTo>
                  <a:pt x="57200" y="7060"/>
                </a:lnTo>
                <a:lnTo>
                  <a:pt x="56230" y="7220"/>
                </a:lnTo>
                <a:lnTo>
                  <a:pt x="55920" y="7380"/>
                </a:lnTo>
                <a:lnTo>
                  <a:pt x="55640" y="7580"/>
                </a:lnTo>
                <a:lnTo>
                  <a:pt x="55350" y="7730"/>
                </a:lnTo>
                <a:lnTo>
                  <a:pt x="54990" y="7750"/>
                </a:lnTo>
                <a:lnTo>
                  <a:pt x="54570" y="7510"/>
                </a:lnTo>
                <a:lnTo>
                  <a:pt x="54060" y="7110"/>
                </a:lnTo>
                <a:lnTo>
                  <a:pt x="53960" y="7100"/>
                </a:lnTo>
                <a:lnTo>
                  <a:pt x="53640" y="6980"/>
                </a:lnTo>
                <a:lnTo>
                  <a:pt x="53770" y="6660"/>
                </a:lnTo>
                <a:lnTo>
                  <a:pt x="53720" y="6400"/>
                </a:lnTo>
                <a:lnTo>
                  <a:pt x="53630" y="6180"/>
                </a:lnTo>
                <a:lnTo>
                  <a:pt x="53660" y="5960"/>
                </a:lnTo>
                <a:lnTo>
                  <a:pt x="53850" y="5740"/>
                </a:lnTo>
                <a:lnTo>
                  <a:pt x="54360" y="5450"/>
                </a:lnTo>
                <a:lnTo>
                  <a:pt x="54580" y="5250"/>
                </a:lnTo>
                <a:lnTo>
                  <a:pt x="54730" y="4650"/>
                </a:lnTo>
                <a:lnTo>
                  <a:pt x="54820" y="4440"/>
                </a:lnTo>
                <a:lnTo>
                  <a:pt x="55100" y="4030"/>
                </a:lnTo>
                <a:lnTo>
                  <a:pt x="55250" y="3940"/>
                </a:lnTo>
                <a:lnTo>
                  <a:pt x="55480" y="3940"/>
                </a:lnTo>
                <a:lnTo>
                  <a:pt x="56560" y="3730"/>
                </a:lnTo>
                <a:lnTo>
                  <a:pt x="56870" y="3570"/>
                </a:lnTo>
                <a:lnTo>
                  <a:pt x="56680" y="3100"/>
                </a:lnTo>
                <a:lnTo>
                  <a:pt x="57000" y="2920"/>
                </a:lnTo>
                <a:lnTo>
                  <a:pt x="57500" y="2940"/>
                </a:lnTo>
                <a:lnTo>
                  <a:pt x="57880" y="3110"/>
                </a:lnTo>
                <a:lnTo>
                  <a:pt x="57910" y="3330"/>
                </a:lnTo>
                <a:lnTo>
                  <a:pt x="57930" y="3720"/>
                </a:lnTo>
                <a:lnTo>
                  <a:pt x="58000" y="4080"/>
                </a:lnTo>
                <a:lnTo>
                  <a:pt x="58200" y="4230"/>
                </a:lnTo>
                <a:lnTo>
                  <a:pt x="58440" y="4070"/>
                </a:lnTo>
                <a:lnTo>
                  <a:pt x="58550" y="3410"/>
                </a:lnTo>
                <a:lnTo>
                  <a:pt x="58730" y="3220"/>
                </a:lnTo>
                <a:lnTo>
                  <a:pt x="58990" y="3310"/>
                </a:lnTo>
                <a:lnTo>
                  <a:pt x="59190" y="3600"/>
                </a:lnTo>
                <a:lnTo>
                  <a:pt x="59340" y="3950"/>
                </a:lnTo>
                <a:lnTo>
                  <a:pt x="59490" y="4190"/>
                </a:lnTo>
                <a:lnTo>
                  <a:pt x="59700" y="4240"/>
                </a:lnTo>
                <a:lnTo>
                  <a:pt x="59930" y="4190"/>
                </a:lnTo>
                <a:lnTo>
                  <a:pt x="60120" y="4230"/>
                </a:lnTo>
                <a:lnTo>
                  <a:pt x="60260" y="4530"/>
                </a:lnTo>
                <a:lnTo>
                  <a:pt x="60200" y="4640"/>
                </a:lnTo>
                <a:lnTo>
                  <a:pt x="59930" y="5050"/>
                </a:lnTo>
                <a:lnTo>
                  <a:pt x="59870" y="5240"/>
                </a:lnTo>
                <a:lnTo>
                  <a:pt x="59950" y="5490"/>
                </a:lnTo>
                <a:lnTo>
                  <a:pt x="60110" y="5690"/>
                </a:lnTo>
                <a:lnTo>
                  <a:pt x="60160" y="5920"/>
                </a:lnTo>
                <a:lnTo>
                  <a:pt x="60200" y="6110"/>
                </a:lnTo>
                <a:lnTo>
                  <a:pt x="61270" y="6090"/>
                </a:lnTo>
                <a:lnTo>
                  <a:pt x="61100" y="5910"/>
                </a:lnTo>
                <a:lnTo>
                  <a:pt x="61280" y="5320"/>
                </a:lnTo>
                <a:lnTo>
                  <a:pt x="61820" y="5350"/>
                </a:lnTo>
                <a:lnTo>
                  <a:pt x="62480" y="5730"/>
                </a:lnTo>
                <a:lnTo>
                  <a:pt x="63000" y="6230"/>
                </a:lnTo>
                <a:lnTo>
                  <a:pt x="62630" y="6310"/>
                </a:lnTo>
                <a:lnTo>
                  <a:pt x="62630" y="6520"/>
                </a:lnTo>
                <a:lnTo>
                  <a:pt x="62920" y="6810"/>
                </a:lnTo>
                <a:lnTo>
                  <a:pt x="62310" y="6480"/>
                </a:lnTo>
                <a:lnTo>
                  <a:pt x="62070" y="6580"/>
                </a:lnTo>
                <a:lnTo>
                  <a:pt x="61900" y="6490"/>
                </a:lnTo>
                <a:lnTo>
                  <a:pt x="61880" y="6490"/>
                </a:lnTo>
                <a:lnTo>
                  <a:pt x="61640" y="7070"/>
                </a:lnTo>
                <a:lnTo>
                  <a:pt x="61600" y="7110"/>
                </a:lnTo>
                <a:lnTo>
                  <a:pt x="61510" y="7220"/>
                </a:lnTo>
                <a:lnTo>
                  <a:pt x="61420" y="7280"/>
                </a:lnTo>
                <a:lnTo>
                  <a:pt x="61330" y="7310"/>
                </a:lnTo>
                <a:lnTo>
                  <a:pt x="61250" y="7300"/>
                </a:lnTo>
                <a:lnTo>
                  <a:pt x="61200" y="7320"/>
                </a:lnTo>
                <a:lnTo>
                  <a:pt x="61140" y="7360"/>
                </a:lnTo>
                <a:lnTo>
                  <a:pt x="61050" y="7450"/>
                </a:lnTo>
                <a:lnTo>
                  <a:pt x="60960" y="7510"/>
                </a:lnTo>
                <a:lnTo>
                  <a:pt x="60840" y="7560"/>
                </a:lnTo>
                <a:lnTo>
                  <a:pt x="60020" y="7530"/>
                </a:lnTo>
                <a:lnTo>
                  <a:pt x="59840" y="7470"/>
                </a:lnTo>
                <a:lnTo>
                  <a:pt x="59700" y="7380"/>
                </a:lnTo>
                <a:lnTo>
                  <a:pt x="59570" y="7180"/>
                </a:lnTo>
                <a:lnTo>
                  <a:pt x="59490" y="7020"/>
                </a:lnTo>
                <a:lnTo>
                  <a:pt x="59450" y="6540"/>
                </a:lnTo>
                <a:lnTo>
                  <a:pt x="59520" y="6080"/>
                </a:lnTo>
                <a:lnTo>
                  <a:pt x="58650" y="6060"/>
                </a:lnTo>
                <a:lnTo>
                  <a:pt x="58480" y="6230"/>
                </a:lnTo>
                <a:lnTo>
                  <a:pt x="58340" y="6500"/>
                </a:lnTo>
                <a:lnTo>
                  <a:pt x="58000" y="6820"/>
                </a:lnTo>
                <a:lnTo>
                  <a:pt x="57720" y="7190"/>
                </a:lnTo>
                <a:lnTo>
                  <a:pt x="57710" y="7200"/>
                </a:lnTo>
                <a:close/>
                <a:moveTo>
                  <a:pt x="56870" y="9030"/>
                </a:moveTo>
                <a:lnTo>
                  <a:pt x="57050" y="9260"/>
                </a:lnTo>
                <a:lnTo>
                  <a:pt x="57320" y="9160"/>
                </a:lnTo>
                <a:lnTo>
                  <a:pt x="57370" y="9090"/>
                </a:lnTo>
                <a:lnTo>
                  <a:pt x="57370" y="9190"/>
                </a:lnTo>
                <a:lnTo>
                  <a:pt x="57110" y="9880"/>
                </a:lnTo>
                <a:lnTo>
                  <a:pt x="56960" y="10110"/>
                </a:lnTo>
                <a:lnTo>
                  <a:pt x="56890" y="10120"/>
                </a:lnTo>
                <a:lnTo>
                  <a:pt x="56820" y="10090"/>
                </a:lnTo>
                <a:lnTo>
                  <a:pt x="56760" y="10020"/>
                </a:lnTo>
                <a:lnTo>
                  <a:pt x="56710" y="9930"/>
                </a:lnTo>
                <a:lnTo>
                  <a:pt x="56640" y="9860"/>
                </a:lnTo>
                <a:lnTo>
                  <a:pt x="56510" y="9730"/>
                </a:lnTo>
                <a:lnTo>
                  <a:pt x="56420" y="9670"/>
                </a:lnTo>
                <a:lnTo>
                  <a:pt x="56440" y="9450"/>
                </a:lnTo>
                <a:lnTo>
                  <a:pt x="56870" y="9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