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Sankt Gallen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Sankt Gall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5510" y="24880"/>
                </a:moveTo>
                <a:lnTo>
                  <a:pt x="75520" y="24990"/>
                </a:lnTo>
                <a:lnTo>
                  <a:pt x="75670" y="25490"/>
                </a:lnTo>
                <a:lnTo>
                  <a:pt x="75890" y="25980"/>
                </a:lnTo>
                <a:lnTo>
                  <a:pt x="76510" y="27030"/>
                </a:lnTo>
                <a:lnTo>
                  <a:pt x="76620" y="27260"/>
                </a:lnTo>
                <a:lnTo>
                  <a:pt x="76470" y="27300"/>
                </a:lnTo>
                <a:lnTo>
                  <a:pt x="76350" y="27370"/>
                </a:lnTo>
                <a:lnTo>
                  <a:pt x="76260" y="27480"/>
                </a:lnTo>
                <a:lnTo>
                  <a:pt x="76180" y="27750"/>
                </a:lnTo>
                <a:lnTo>
                  <a:pt x="76130" y="27870"/>
                </a:lnTo>
                <a:lnTo>
                  <a:pt x="75940" y="28020"/>
                </a:lnTo>
                <a:lnTo>
                  <a:pt x="75830" y="28150"/>
                </a:lnTo>
                <a:lnTo>
                  <a:pt x="75700" y="28400"/>
                </a:lnTo>
                <a:lnTo>
                  <a:pt x="75590" y="28630"/>
                </a:lnTo>
                <a:lnTo>
                  <a:pt x="75530" y="28980"/>
                </a:lnTo>
                <a:lnTo>
                  <a:pt x="75540" y="29120"/>
                </a:lnTo>
                <a:lnTo>
                  <a:pt x="75520" y="29270"/>
                </a:lnTo>
                <a:lnTo>
                  <a:pt x="75460" y="29430"/>
                </a:lnTo>
                <a:lnTo>
                  <a:pt x="75200" y="29900"/>
                </a:lnTo>
                <a:lnTo>
                  <a:pt x="74940" y="29980"/>
                </a:lnTo>
                <a:lnTo>
                  <a:pt x="74880" y="30230"/>
                </a:lnTo>
                <a:lnTo>
                  <a:pt x="74820" y="30250"/>
                </a:lnTo>
                <a:lnTo>
                  <a:pt x="74680" y="30240"/>
                </a:lnTo>
                <a:lnTo>
                  <a:pt x="74450" y="30070"/>
                </a:lnTo>
                <a:lnTo>
                  <a:pt x="74040" y="29860"/>
                </a:lnTo>
                <a:lnTo>
                  <a:pt x="71340" y="29460"/>
                </a:lnTo>
                <a:lnTo>
                  <a:pt x="71250" y="29510"/>
                </a:lnTo>
                <a:lnTo>
                  <a:pt x="71150" y="29510"/>
                </a:lnTo>
                <a:lnTo>
                  <a:pt x="71080" y="29490"/>
                </a:lnTo>
                <a:lnTo>
                  <a:pt x="70760" y="29120"/>
                </a:lnTo>
                <a:lnTo>
                  <a:pt x="70800" y="28840"/>
                </a:lnTo>
                <a:lnTo>
                  <a:pt x="70780" y="28730"/>
                </a:lnTo>
                <a:lnTo>
                  <a:pt x="70620" y="28380"/>
                </a:lnTo>
                <a:lnTo>
                  <a:pt x="70550" y="28120"/>
                </a:lnTo>
                <a:lnTo>
                  <a:pt x="70540" y="28010"/>
                </a:lnTo>
                <a:lnTo>
                  <a:pt x="70580" y="27920"/>
                </a:lnTo>
                <a:lnTo>
                  <a:pt x="70600" y="27840"/>
                </a:lnTo>
                <a:lnTo>
                  <a:pt x="70690" y="26990"/>
                </a:lnTo>
                <a:lnTo>
                  <a:pt x="70660" y="26780"/>
                </a:lnTo>
                <a:lnTo>
                  <a:pt x="70580" y="26520"/>
                </a:lnTo>
                <a:lnTo>
                  <a:pt x="70310" y="25980"/>
                </a:lnTo>
                <a:lnTo>
                  <a:pt x="70140" y="25750"/>
                </a:lnTo>
                <a:lnTo>
                  <a:pt x="69980" y="25630"/>
                </a:lnTo>
                <a:lnTo>
                  <a:pt x="69830" y="25640"/>
                </a:lnTo>
                <a:lnTo>
                  <a:pt x="69680" y="25690"/>
                </a:lnTo>
                <a:lnTo>
                  <a:pt x="69460" y="25800"/>
                </a:lnTo>
                <a:lnTo>
                  <a:pt x="69080" y="25840"/>
                </a:lnTo>
                <a:lnTo>
                  <a:pt x="68950" y="25800"/>
                </a:lnTo>
                <a:lnTo>
                  <a:pt x="68580" y="25590"/>
                </a:lnTo>
                <a:lnTo>
                  <a:pt x="68570" y="25530"/>
                </a:lnTo>
                <a:lnTo>
                  <a:pt x="68620" y="25460"/>
                </a:lnTo>
                <a:lnTo>
                  <a:pt x="69320" y="24970"/>
                </a:lnTo>
                <a:lnTo>
                  <a:pt x="69430" y="24560"/>
                </a:lnTo>
                <a:lnTo>
                  <a:pt x="69530" y="23150"/>
                </a:lnTo>
                <a:lnTo>
                  <a:pt x="67410" y="22730"/>
                </a:lnTo>
                <a:lnTo>
                  <a:pt x="67100" y="22560"/>
                </a:lnTo>
                <a:lnTo>
                  <a:pt x="66040" y="21600"/>
                </a:lnTo>
                <a:lnTo>
                  <a:pt x="65930" y="21590"/>
                </a:lnTo>
                <a:lnTo>
                  <a:pt x="65600" y="21770"/>
                </a:lnTo>
                <a:lnTo>
                  <a:pt x="65070" y="21220"/>
                </a:lnTo>
                <a:lnTo>
                  <a:pt x="64930" y="20970"/>
                </a:lnTo>
                <a:lnTo>
                  <a:pt x="64930" y="20900"/>
                </a:lnTo>
                <a:lnTo>
                  <a:pt x="64950" y="20720"/>
                </a:lnTo>
                <a:lnTo>
                  <a:pt x="65000" y="20430"/>
                </a:lnTo>
                <a:lnTo>
                  <a:pt x="64370" y="20240"/>
                </a:lnTo>
                <a:lnTo>
                  <a:pt x="62480" y="20430"/>
                </a:lnTo>
                <a:lnTo>
                  <a:pt x="61380" y="20240"/>
                </a:lnTo>
                <a:lnTo>
                  <a:pt x="61660" y="19550"/>
                </a:lnTo>
                <a:lnTo>
                  <a:pt x="62030" y="19260"/>
                </a:lnTo>
                <a:lnTo>
                  <a:pt x="62860" y="19370"/>
                </a:lnTo>
                <a:lnTo>
                  <a:pt x="63120" y="19350"/>
                </a:lnTo>
                <a:lnTo>
                  <a:pt x="64310" y="18790"/>
                </a:lnTo>
                <a:lnTo>
                  <a:pt x="64490" y="18620"/>
                </a:lnTo>
                <a:lnTo>
                  <a:pt x="64590" y="18480"/>
                </a:lnTo>
                <a:lnTo>
                  <a:pt x="64570" y="18240"/>
                </a:lnTo>
                <a:lnTo>
                  <a:pt x="64690" y="18060"/>
                </a:lnTo>
                <a:lnTo>
                  <a:pt x="64830" y="17850"/>
                </a:lnTo>
                <a:lnTo>
                  <a:pt x="65090" y="17630"/>
                </a:lnTo>
                <a:lnTo>
                  <a:pt x="65220" y="17480"/>
                </a:lnTo>
                <a:lnTo>
                  <a:pt x="65280" y="17360"/>
                </a:lnTo>
                <a:lnTo>
                  <a:pt x="65220" y="17130"/>
                </a:lnTo>
                <a:lnTo>
                  <a:pt x="65110" y="16500"/>
                </a:lnTo>
                <a:lnTo>
                  <a:pt x="64630" y="15630"/>
                </a:lnTo>
                <a:lnTo>
                  <a:pt x="64540" y="15500"/>
                </a:lnTo>
                <a:lnTo>
                  <a:pt x="64740" y="15490"/>
                </a:lnTo>
                <a:lnTo>
                  <a:pt x="64910" y="15260"/>
                </a:lnTo>
                <a:lnTo>
                  <a:pt x="65190" y="14760"/>
                </a:lnTo>
                <a:lnTo>
                  <a:pt x="65380" y="14530"/>
                </a:lnTo>
                <a:lnTo>
                  <a:pt x="65610" y="14010"/>
                </a:lnTo>
                <a:lnTo>
                  <a:pt x="65680" y="13910"/>
                </a:lnTo>
                <a:lnTo>
                  <a:pt x="65780" y="13870"/>
                </a:lnTo>
                <a:lnTo>
                  <a:pt x="65850" y="13900"/>
                </a:lnTo>
                <a:lnTo>
                  <a:pt x="65920" y="13900"/>
                </a:lnTo>
                <a:lnTo>
                  <a:pt x="66000" y="13880"/>
                </a:lnTo>
                <a:lnTo>
                  <a:pt x="66090" y="13830"/>
                </a:lnTo>
                <a:lnTo>
                  <a:pt x="66190" y="13790"/>
                </a:lnTo>
                <a:lnTo>
                  <a:pt x="66300" y="13760"/>
                </a:lnTo>
                <a:lnTo>
                  <a:pt x="66440" y="13740"/>
                </a:lnTo>
                <a:lnTo>
                  <a:pt x="66510" y="13700"/>
                </a:lnTo>
                <a:lnTo>
                  <a:pt x="66550" y="13620"/>
                </a:lnTo>
                <a:lnTo>
                  <a:pt x="66560" y="13520"/>
                </a:lnTo>
                <a:lnTo>
                  <a:pt x="66530" y="13220"/>
                </a:lnTo>
                <a:lnTo>
                  <a:pt x="66530" y="13110"/>
                </a:lnTo>
                <a:lnTo>
                  <a:pt x="65970" y="12710"/>
                </a:lnTo>
                <a:lnTo>
                  <a:pt x="65930" y="12620"/>
                </a:lnTo>
                <a:lnTo>
                  <a:pt x="65910" y="12460"/>
                </a:lnTo>
                <a:lnTo>
                  <a:pt x="65980" y="12330"/>
                </a:lnTo>
                <a:lnTo>
                  <a:pt x="66100" y="12290"/>
                </a:lnTo>
                <a:lnTo>
                  <a:pt x="66210" y="12260"/>
                </a:lnTo>
                <a:lnTo>
                  <a:pt x="66290" y="12230"/>
                </a:lnTo>
                <a:lnTo>
                  <a:pt x="66460" y="12050"/>
                </a:lnTo>
                <a:lnTo>
                  <a:pt x="66530" y="12030"/>
                </a:lnTo>
                <a:lnTo>
                  <a:pt x="66690" y="12090"/>
                </a:lnTo>
                <a:lnTo>
                  <a:pt x="66810" y="12090"/>
                </a:lnTo>
                <a:lnTo>
                  <a:pt x="67160" y="12040"/>
                </a:lnTo>
                <a:lnTo>
                  <a:pt x="67230" y="12050"/>
                </a:lnTo>
                <a:lnTo>
                  <a:pt x="67280" y="12110"/>
                </a:lnTo>
                <a:lnTo>
                  <a:pt x="67320" y="12180"/>
                </a:lnTo>
                <a:lnTo>
                  <a:pt x="67370" y="12230"/>
                </a:lnTo>
                <a:lnTo>
                  <a:pt x="67430" y="12250"/>
                </a:lnTo>
                <a:lnTo>
                  <a:pt x="67600" y="12220"/>
                </a:lnTo>
                <a:lnTo>
                  <a:pt x="67680" y="12220"/>
                </a:lnTo>
                <a:lnTo>
                  <a:pt x="67940" y="12290"/>
                </a:lnTo>
                <a:lnTo>
                  <a:pt x="68190" y="12290"/>
                </a:lnTo>
                <a:lnTo>
                  <a:pt x="68520" y="12230"/>
                </a:lnTo>
                <a:lnTo>
                  <a:pt x="68680" y="12140"/>
                </a:lnTo>
                <a:lnTo>
                  <a:pt x="68770" y="12030"/>
                </a:lnTo>
                <a:lnTo>
                  <a:pt x="68960" y="11700"/>
                </a:lnTo>
                <a:lnTo>
                  <a:pt x="69260" y="12050"/>
                </a:lnTo>
                <a:lnTo>
                  <a:pt x="69920" y="12370"/>
                </a:lnTo>
                <a:lnTo>
                  <a:pt x="70700" y="12550"/>
                </a:lnTo>
                <a:lnTo>
                  <a:pt x="71060" y="12600"/>
                </a:lnTo>
                <a:lnTo>
                  <a:pt x="71130" y="12530"/>
                </a:lnTo>
                <a:lnTo>
                  <a:pt x="71320" y="12430"/>
                </a:lnTo>
                <a:lnTo>
                  <a:pt x="71440" y="12420"/>
                </a:lnTo>
                <a:lnTo>
                  <a:pt x="71600" y="12460"/>
                </a:lnTo>
                <a:lnTo>
                  <a:pt x="71740" y="12420"/>
                </a:lnTo>
                <a:lnTo>
                  <a:pt x="71850" y="12340"/>
                </a:lnTo>
                <a:lnTo>
                  <a:pt x="71930" y="12220"/>
                </a:lnTo>
                <a:lnTo>
                  <a:pt x="71970" y="12130"/>
                </a:lnTo>
                <a:lnTo>
                  <a:pt x="72050" y="11900"/>
                </a:lnTo>
                <a:lnTo>
                  <a:pt x="71940" y="11450"/>
                </a:lnTo>
                <a:lnTo>
                  <a:pt x="71880" y="11430"/>
                </a:lnTo>
                <a:lnTo>
                  <a:pt x="71790" y="11430"/>
                </a:lnTo>
                <a:lnTo>
                  <a:pt x="71690" y="11480"/>
                </a:lnTo>
                <a:lnTo>
                  <a:pt x="71560" y="11500"/>
                </a:lnTo>
                <a:lnTo>
                  <a:pt x="71350" y="11470"/>
                </a:lnTo>
                <a:lnTo>
                  <a:pt x="71270" y="11420"/>
                </a:lnTo>
                <a:lnTo>
                  <a:pt x="71270" y="11340"/>
                </a:lnTo>
                <a:lnTo>
                  <a:pt x="71300" y="11310"/>
                </a:lnTo>
                <a:lnTo>
                  <a:pt x="71340" y="11290"/>
                </a:lnTo>
                <a:lnTo>
                  <a:pt x="71380" y="11310"/>
                </a:lnTo>
                <a:lnTo>
                  <a:pt x="71420" y="11320"/>
                </a:lnTo>
                <a:lnTo>
                  <a:pt x="71470" y="11290"/>
                </a:lnTo>
                <a:lnTo>
                  <a:pt x="71530" y="11210"/>
                </a:lnTo>
                <a:lnTo>
                  <a:pt x="71610" y="11150"/>
                </a:lnTo>
                <a:lnTo>
                  <a:pt x="71740" y="11100"/>
                </a:lnTo>
                <a:lnTo>
                  <a:pt x="71850" y="11080"/>
                </a:lnTo>
                <a:lnTo>
                  <a:pt x="72020" y="11070"/>
                </a:lnTo>
                <a:lnTo>
                  <a:pt x="72080" y="11040"/>
                </a:lnTo>
                <a:lnTo>
                  <a:pt x="72180" y="10950"/>
                </a:lnTo>
                <a:lnTo>
                  <a:pt x="72270" y="10910"/>
                </a:lnTo>
                <a:lnTo>
                  <a:pt x="72370" y="10880"/>
                </a:lnTo>
                <a:lnTo>
                  <a:pt x="72650" y="10870"/>
                </a:lnTo>
                <a:lnTo>
                  <a:pt x="72840" y="11170"/>
                </a:lnTo>
                <a:lnTo>
                  <a:pt x="72840" y="11290"/>
                </a:lnTo>
                <a:lnTo>
                  <a:pt x="72830" y="11400"/>
                </a:lnTo>
                <a:lnTo>
                  <a:pt x="72770" y="11560"/>
                </a:lnTo>
                <a:lnTo>
                  <a:pt x="72810" y="11700"/>
                </a:lnTo>
                <a:lnTo>
                  <a:pt x="73260" y="12280"/>
                </a:lnTo>
                <a:lnTo>
                  <a:pt x="73440" y="12430"/>
                </a:lnTo>
                <a:lnTo>
                  <a:pt x="73570" y="12480"/>
                </a:lnTo>
                <a:lnTo>
                  <a:pt x="73710" y="12200"/>
                </a:lnTo>
                <a:lnTo>
                  <a:pt x="74740" y="11420"/>
                </a:lnTo>
                <a:lnTo>
                  <a:pt x="74940" y="11560"/>
                </a:lnTo>
                <a:lnTo>
                  <a:pt x="74850" y="11840"/>
                </a:lnTo>
                <a:lnTo>
                  <a:pt x="74870" y="11870"/>
                </a:lnTo>
                <a:lnTo>
                  <a:pt x="74890" y="11920"/>
                </a:lnTo>
                <a:lnTo>
                  <a:pt x="75090" y="12020"/>
                </a:lnTo>
                <a:lnTo>
                  <a:pt x="75170" y="12030"/>
                </a:lnTo>
                <a:lnTo>
                  <a:pt x="75260" y="12010"/>
                </a:lnTo>
                <a:lnTo>
                  <a:pt x="75440" y="11940"/>
                </a:lnTo>
                <a:lnTo>
                  <a:pt x="77040" y="11420"/>
                </a:lnTo>
                <a:lnTo>
                  <a:pt x="77050" y="11420"/>
                </a:lnTo>
                <a:lnTo>
                  <a:pt x="77090" y="11600"/>
                </a:lnTo>
                <a:lnTo>
                  <a:pt x="77680" y="12500"/>
                </a:lnTo>
                <a:lnTo>
                  <a:pt x="78430" y="12840"/>
                </a:lnTo>
                <a:lnTo>
                  <a:pt x="79010" y="13350"/>
                </a:lnTo>
                <a:lnTo>
                  <a:pt x="78990" y="14610"/>
                </a:lnTo>
                <a:lnTo>
                  <a:pt x="78790" y="15070"/>
                </a:lnTo>
                <a:lnTo>
                  <a:pt x="78010" y="16060"/>
                </a:lnTo>
                <a:lnTo>
                  <a:pt x="77920" y="16320"/>
                </a:lnTo>
                <a:lnTo>
                  <a:pt x="77820" y="16850"/>
                </a:lnTo>
                <a:lnTo>
                  <a:pt x="77740" y="17050"/>
                </a:lnTo>
                <a:lnTo>
                  <a:pt x="77050" y="17880"/>
                </a:lnTo>
                <a:lnTo>
                  <a:pt x="76400" y="18980"/>
                </a:lnTo>
                <a:lnTo>
                  <a:pt x="76070" y="19550"/>
                </a:lnTo>
                <a:lnTo>
                  <a:pt x="75920" y="19990"/>
                </a:lnTo>
                <a:lnTo>
                  <a:pt x="75720" y="20550"/>
                </a:lnTo>
                <a:lnTo>
                  <a:pt x="75700" y="20940"/>
                </a:lnTo>
                <a:lnTo>
                  <a:pt x="75680" y="21550"/>
                </a:lnTo>
                <a:lnTo>
                  <a:pt x="75830" y="22040"/>
                </a:lnTo>
                <a:lnTo>
                  <a:pt x="75890" y="22150"/>
                </a:lnTo>
                <a:lnTo>
                  <a:pt x="76050" y="22460"/>
                </a:lnTo>
                <a:lnTo>
                  <a:pt x="76220" y="22940"/>
                </a:lnTo>
                <a:lnTo>
                  <a:pt x="76230" y="23570"/>
                </a:lnTo>
                <a:lnTo>
                  <a:pt x="76040" y="23970"/>
                </a:lnTo>
                <a:lnTo>
                  <a:pt x="75730" y="24280"/>
                </a:lnTo>
                <a:lnTo>
                  <a:pt x="75490" y="24600"/>
                </a:lnTo>
                <a:lnTo>
                  <a:pt x="75510" y="24880"/>
                </a:lnTo>
                <a:close/>
                <a:moveTo>
                  <a:pt x="75740" y="16290"/>
                </a:moveTo>
                <a:lnTo>
                  <a:pt x="75600" y="15840"/>
                </a:lnTo>
                <a:lnTo>
                  <a:pt x="75710" y="15090"/>
                </a:lnTo>
                <a:lnTo>
                  <a:pt x="76250" y="14880"/>
                </a:lnTo>
                <a:lnTo>
                  <a:pt x="76510" y="14840"/>
                </a:lnTo>
                <a:lnTo>
                  <a:pt x="76790" y="14990"/>
                </a:lnTo>
                <a:lnTo>
                  <a:pt x="77650" y="14450"/>
                </a:lnTo>
                <a:lnTo>
                  <a:pt x="77620" y="14180"/>
                </a:lnTo>
                <a:lnTo>
                  <a:pt x="77650" y="13960"/>
                </a:lnTo>
                <a:lnTo>
                  <a:pt x="77700" y="13890"/>
                </a:lnTo>
                <a:lnTo>
                  <a:pt x="78160" y="13420"/>
                </a:lnTo>
                <a:lnTo>
                  <a:pt x="77340" y="13280"/>
                </a:lnTo>
                <a:lnTo>
                  <a:pt x="77030" y="13150"/>
                </a:lnTo>
                <a:lnTo>
                  <a:pt x="76970" y="13110"/>
                </a:lnTo>
                <a:lnTo>
                  <a:pt x="76830" y="12990"/>
                </a:lnTo>
                <a:lnTo>
                  <a:pt x="76770" y="12960"/>
                </a:lnTo>
                <a:lnTo>
                  <a:pt x="76600" y="12920"/>
                </a:lnTo>
                <a:lnTo>
                  <a:pt x="76560" y="12900"/>
                </a:lnTo>
                <a:lnTo>
                  <a:pt x="76510" y="12870"/>
                </a:lnTo>
                <a:lnTo>
                  <a:pt x="76430" y="12870"/>
                </a:lnTo>
                <a:lnTo>
                  <a:pt x="76320" y="12930"/>
                </a:lnTo>
                <a:lnTo>
                  <a:pt x="75900" y="13320"/>
                </a:lnTo>
                <a:lnTo>
                  <a:pt x="74890" y="13770"/>
                </a:lnTo>
                <a:lnTo>
                  <a:pt x="74720" y="13840"/>
                </a:lnTo>
                <a:lnTo>
                  <a:pt x="74480" y="13890"/>
                </a:lnTo>
                <a:lnTo>
                  <a:pt x="74370" y="14080"/>
                </a:lnTo>
                <a:lnTo>
                  <a:pt x="74310" y="14260"/>
                </a:lnTo>
                <a:lnTo>
                  <a:pt x="74270" y="14410"/>
                </a:lnTo>
                <a:lnTo>
                  <a:pt x="74150" y="14550"/>
                </a:lnTo>
                <a:lnTo>
                  <a:pt x="73910" y="14630"/>
                </a:lnTo>
                <a:lnTo>
                  <a:pt x="73470" y="14620"/>
                </a:lnTo>
                <a:lnTo>
                  <a:pt x="72740" y="14740"/>
                </a:lnTo>
                <a:lnTo>
                  <a:pt x="71830" y="14930"/>
                </a:lnTo>
                <a:lnTo>
                  <a:pt x="71500" y="14820"/>
                </a:lnTo>
                <a:lnTo>
                  <a:pt x="71360" y="14820"/>
                </a:lnTo>
                <a:lnTo>
                  <a:pt x="70640" y="14930"/>
                </a:lnTo>
                <a:lnTo>
                  <a:pt x="70460" y="14890"/>
                </a:lnTo>
                <a:lnTo>
                  <a:pt x="70390" y="14980"/>
                </a:lnTo>
                <a:lnTo>
                  <a:pt x="70280" y="15160"/>
                </a:lnTo>
                <a:lnTo>
                  <a:pt x="70090" y="15600"/>
                </a:lnTo>
                <a:lnTo>
                  <a:pt x="69930" y="15870"/>
                </a:lnTo>
                <a:lnTo>
                  <a:pt x="69680" y="16100"/>
                </a:lnTo>
                <a:lnTo>
                  <a:pt x="69650" y="16160"/>
                </a:lnTo>
                <a:lnTo>
                  <a:pt x="69920" y="16680"/>
                </a:lnTo>
                <a:lnTo>
                  <a:pt x="70120" y="16630"/>
                </a:lnTo>
                <a:lnTo>
                  <a:pt x="70200" y="16630"/>
                </a:lnTo>
                <a:lnTo>
                  <a:pt x="70270" y="16680"/>
                </a:lnTo>
                <a:lnTo>
                  <a:pt x="70300" y="16780"/>
                </a:lnTo>
                <a:lnTo>
                  <a:pt x="70210" y="16940"/>
                </a:lnTo>
                <a:lnTo>
                  <a:pt x="70140" y="17050"/>
                </a:lnTo>
                <a:lnTo>
                  <a:pt x="70010" y="17190"/>
                </a:lnTo>
                <a:lnTo>
                  <a:pt x="69970" y="17310"/>
                </a:lnTo>
                <a:lnTo>
                  <a:pt x="69960" y="17490"/>
                </a:lnTo>
                <a:lnTo>
                  <a:pt x="70100" y="18160"/>
                </a:lnTo>
                <a:lnTo>
                  <a:pt x="69870" y="18440"/>
                </a:lnTo>
                <a:lnTo>
                  <a:pt x="70020" y="18620"/>
                </a:lnTo>
                <a:lnTo>
                  <a:pt x="70100" y="18670"/>
                </a:lnTo>
                <a:lnTo>
                  <a:pt x="70280" y="18720"/>
                </a:lnTo>
                <a:lnTo>
                  <a:pt x="71290" y="18850"/>
                </a:lnTo>
                <a:lnTo>
                  <a:pt x="71910" y="19200"/>
                </a:lnTo>
                <a:lnTo>
                  <a:pt x="72120" y="19360"/>
                </a:lnTo>
                <a:lnTo>
                  <a:pt x="72170" y="19350"/>
                </a:lnTo>
                <a:lnTo>
                  <a:pt x="72240" y="19360"/>
                </a:lnTo>
                <a:lnTo>
                  <a:pt x="72580" y="19270"/>
                </a:lnTo>
                <a:lnTo>
                  <a:pt x="72850" y="19460"/>
                </a:lnTo>
                <a:lnTo>
                  <a:pt x="73020" y="19530"/>
                </a:lnTo>
                <a:lnTo>
                  <a:pt x="73160" y="19620"/>
                </a:lnTo>
                <a:lnTo>
                  <a:pt x="73340" y="19660"/>
                </a:lnTo>
                <a:lnTo>
                  <a:pt x="73470" y="19670"/>
                </a:lnTo>
                <a:lnTo>
                  <a:pt x="74040" y="19450"/>
                </a:lnTo>
                <a:lnTo>
                  <a:pt x="74430" y="19250"/>
                </a:lnTo>
                <a:lnTo>
                  <a:pt x="74720" y="19040"/>
                </a:lnTo>
                <a:lnTo>
                  <a:pt x="75000" y="18720"/>
                </a:lnTo>
                <a:lnTo>
                  <a:pt x="75400" y="17980"/>
                </a:lnTo>
                <a:lnTo>
                  <a:pt x="75740" y="1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