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Obwalden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Switzerland • State Map | Fully Editable Vector Shape</a:t>
            </a:r>
          </a:p>
        </p:txBody>
      </p:sp>
      <p:sp>
        <p:nvSpPr>
          <p:cNvPr id="101" name="Obwalden"/>
          <p:cNvSpPr/>
          <p:nvPr/>
        </p:nvSpPr>
        <p:spPr>
          <a:xfrm>
            <a:off x="2244240" y="1325880"/>
            <a:ext cx="7703213" cy="4937760"/>
          </a:xfrm>
          <a:custGeom>
            <a:avLst/>
            <a:gdLst/>
            <a:ahLst/>
            <a:cxnLst/>
            <a:rect l="0" t="0" r="100000" b="64100"/>
            <a:pathLst>
              <a:path w="100000" h="64100">
                <a:moveTo>
                  <a:pt x="53170" y="32970"/>
                </a:moveTo>
                <a:lnTo>
                  <a:pt x="52290" y="33320"/>
                </a:lnTo>
                <a:lnTo>
                  <a:pt x="51620" y="33790"/>
                </a:lnTo>
                <a:lnTo>
                  <a:pt x="51400" y="33880"/>
                </a:lnTo>
                <a:lnTo>
                  <a:pt x="51200" y="33870"/>
                </a:lnTo>
                <a:lnTo>
                  <a:pt x="50810" y="33750"/>
                </a:lnTo>
                <a:lnTo>
                  <a:pt x="49760" y="33620"/>
                </a:lnTo>
                <a:lnTo>
                  <a:pt x="49520" y="33660"/>
                </a:lnTo>
                <a:lnTo>
                  <a:pt x="49050" y="33850"/>
                </a:lnTo>
                <a:lnTo>
                  <a:pt x="48940" y="33870"/>
                </a:lnTo>
                <a:lnTo>
                  <a:pt x="48790" y="33830"/>
                </a:lnTo>
                <a:lnTo>
                  <a:pt x="48550" y="33720"/>
                </a:lnTo>
                <a:lnTo>
                  <a:pt x="48340" y="33570"/>
                </a:lnTo>
                <a:lnTo>
                  <a:pt x="47660" y="33130"/>
                </a:lnTo>
                <a:lnTo>
                  <a:pt x="47270" y="33040"/>
                </a:lnTo>
                <a:lnTo>
                  <a:pt x="46640" y="33010"/>
                </a:lnTo>
                <a:lnTo>
                  <a:pt x="46960" y="32480"/>
                </a:lnTo>
                <a:lnTo>
                  <a:pt x="46860" y="32020"/>
                </a:lnTo>
                <a:lnTo>
                  <a:pt x="46760" y="31810"/>
                </a:lnTo>
                <a:lnTo>
                  <a:pt x="46690" y="31510"/>
                </a:lnTo>
                <a:lnTo>
                  <a:pt x="46740" y="31350"/>
                </a:lnTo>
                <a:lnTo>
                  <a:pt x="47090" y="30550"/>
                </a:lnTo>
                <a:lnTo>
                  <a:pt x="47160" y="30130"/>
                </a:lnTo>
                <a:lnTo>
                  <a:pt x="47240" y="29910"/>
                </a:lnTo>
                <a:lnTo>
                  <a:pt x="47300" y="29770"/>
                </a:lnTo>
                <a:lnTo>
                  <a:pt x="47450" y="29560"/>
                </a:lnTo>
                <a:lnTo>
                  <a:pt x="47530" y="29480"/>
                </a:lnTo>
                <a:lnTo>
                  <a:pt x="47630" y="29450"/>
                </a:lnTo>
                <a:lnTo>
                  <a:pt x="47740" y="29440"/>
                </a:lnTo>
                <a:lnTo>
                  <a:pt x="47810" y="29450"/>
                </a:lnTo>
                <a:lnTo>
                  <a:pt x="47850" y="29480"/>
                </a:lnTo>
                <a:lnTo>
                  <a:pt x="47870" y="29560"/>
                </a:lnTo>
                <a:lnTo>
                  <a:pt x="47920" y="29590"/>
                </a:lnTo>
                <a:lnTo>
                  <a:pt x="48010" y="29560"/>
                </a:lnTo>
                <a:lnTo>
                  <a:pt x="48490" y="28950"/>
                </a:lnTo>
                <a:lnTo>
                  <a:pt x="48900" y="28570"/>
                </a:lnTo>
                <a:lnTo>
                  <a:pt x="48930" y="28420"/>
                </a:lnTo>
                <a:lnTo>
                  <a:pt x="48910" y="28270"/>
                </a:lnTo>
                <a:lnTo>
                  <a:pt x="48830" y="28010"/>
                </a:lnTo>
                <a:lnTo>
                  <a:pt x="48870" y="27930"/>
                </a:lnTo>
                <a:lnTo>
                  <a:pt x="49210" y="27710"/>
                </a:lnTo>
                <a:lnTo>
                  <a:pt x="50330" y="27600"/>
                </a:lnTo>
                <a:lnTo>
                  <a:pt x="50670" y="27520"/>
                </a:lnTo>
                <a:lnTo>
                  <a:pt x="50790" y="27470"/>
                </a:lnTo>
                <a:lnTo>
                  <a:pt x="50900" y="27400"/>
                </a:lnTo>
                <a:lnTo>
                  <a:pt x="50980" y="27370"/>
                </a:lnTo>
                <a:lnTo>
                  <a:pt x="51060" y="27370"/>
                </a:lnTo>
                <a:lnTo>
                  <a:pt x="51830" y="27610"/>
                </a:lnTo>
                <a:lnTo>
                  <a:pt x="51900" y="27650"/>
                </a:lnTo>
                <a:lnTo>
                  <a:pt x="51950" y="27730"/>
                </a:lnTo>
                <a:lnTo>
                  <a:pt x="51920" y="27880"/>
                </a:lnTo>
                <a:lnTo>
                  <a:pt x="51890" y="28000"/>
                </a:lnTo>
                <a:lnTo>
                  <a:pt x="51830" y="28140"/>
                </a:lnTo>
                <a:lnTo>
                  <a:pt x="51770" y="28240"/>
                </a:lnTo>
                <a:lnTo>
                  <a:pt x="51710" y="28340"/>
                </a:lnTo>
                <a:lnTo>
                  <a:pt x="51660" y="28440"/>
                </a:lnTo>
                <a:lnTo>
                  <a:pt x="51630" y="28630"/>
                </a:lnTo>
                <a:lnTo>
                  <a:pt x="51730" y="28770"/>
                </a:lnTo>
                <a:lnTo>
                  <a:pt x="51860" y="28880"/>
                </a:lnTo>
                <a:lnTo>
                  <a:pt x="52330" y="29100"/>
                </a:lnTo>
                <a:lnTo>
                  <a:pt x="52430" y="29200"/>
                </a:lnTo>
                <a:lnTo>
                  <a:pt x="52470" y="29320"/>
                </a:lnTo>
                <a:lnTo>
                  <a:pt x="52470" y="30110"/>
                </a:lnTo>
                <a:lnTo>
                  <a:pt x="52440" y="30240"/>
                </a:lnTo>
                <a:lnTo>
                  <a:pt x="52340" y="30580"/>
                </a:lnTo>
                <a:lnTo>
                  <a:pt x="52320" y="31170"/>
                </a:lnTo>
                <a:lnTo>
                  <a:pt x="52290" y="31450"/>
                </a:lnTo>
                <a:lnTo>
                  <a:pt x="52340" y="32150"/>
                </a:lnTo>
                <a:lnTo>
                  <a:pt x="52750" y="32720"/>
                </a:lnTo>
                <a:lnTo>
                  <a:pt x="53170" y="32970"/>
                </a:lnTo>
                <a:close/>
                <a:moveTo>
                  <a:pt x="54750" y="33570"/>
                </a:moveTo>
                <a:lnTo>
                  <a:pt x="54340" y="33430"/>
                </a:lnTo>
                <a:lnTo>
                  <a:pt x="54240" y="33430"/>
                </a:lnTo>
                <a:lnTo>
                  <a:pt x="53970" y="33480"/>
                </a:lnTo>
                <a:lnTo>
                  <a:pt x="53840" y="33560"/>
                </a:lnTo>
                <a:lnTo>
                  <a:pt x="53640" y="33400"/>
                </a:lnTo>
                <a:lnTo>
                  <a:pt x="54220" y="33210"/>
                </a:lnTo>
                <a:lnTo>
                  <a:pt x="54270" y="33160"/>
                </a:lnTo>
                <a:lnTo>
                  <a:pt x="54230" y="33060"/>
                </a:lnTo>
                <a:lnTo>
                  <a:pt x="54170" y="33000"/>
                </a:lnTo>
                <a:lnTo>
                  <a:pt x="53850" y="32870"/>
                </a:lnTo>
                <a:lnTo>
                  <a:pt x="53780" y="32800"/>
                </a:lnTo>
                <a:lnTo>
                  <a:pt x="53720" y="32720"/>
                </a:lnTo>
                <a:lnTo>
                  <a:pt x="53640" y="32580"/>
                </a:lnTo>
                <a:lnTo>
                  <a:pt x="53570" y="32500"/>
                </a:lnTo>
                <a:lnTo>
                  <a:pt x="53540" y="32460"/>
                </a:lnTo>
                <a:lnTo>
                  <a:pt x="53520" y="32430"/>
                </a:lnTo>
                <a:lnTo>
                  <a:pt x="53510" y="32390"/>
                </a:lnTo>
                <a:lnTo>
                  <a:pt x="53490" y="32260"/>
                </a:lnTo>
                <a:lnTo>
                  <a:pt x="53470" y="32200"/>
                </a:lnTo>
                <a:lnTo>
                  <a:pt x="53320" y="32100"/>
                </a:lnTo>
                <a:lnTo>
                  <a:pt x="53270" y="32060"/>
                </a:lnTo>
                <a:lnTo>
                  <a:pt x="53270" y="31980"/>
                </a:lnTo>
                <a:lnTo>
                  <a:pt x="53280" y="31880"/>
                </a:lnTo>
                <a:lnTo>
                  <a:pt x="53270" y="31780"/>
                </a:lnTo>
                <a:lnTo>
                  <a:pt x="53160" y="31410"/>
                </a:lnTo>
                <a:lnTo>
                  <a:pt x="53130" y="31270"/>
                </a:lnTo>
                <a:lnTo>
                  <a:pt x="53090" y="30920"/>
                </a:lnTo>
                <a:lnTo>
                  <a:pt x="53020" y="30780"/>
                </a:lnTo>
                <a:lnTo>
                  <a:pt x="53010" y="30680"/>
                </a:lnTo>
                <a:lnTo>
                  <a:pt x="53090" y="30540"/>
                </a:lnTo>
                <a:lnTo>
                  <a:pt x="53170" y="30480"/>
                </a:lnTo>
                <a:lnTo>
                  <a:pt x="53240" y="30500"/>
                </a:lnTo>
                <a:lnTo>
                  <a:pt x="53350" y="30660"/>
                </a:lnTo>
                <a:lnTo>
                  <a:pt x="53350" y="30770"/>
                </a:lnTo>
                <a:lnTo>
                  <a:pt x="53350" y="30850"/>
                </a:lnTo>
                <a:lnTo>
                  <a:pt x="53330" y="30920"/>
                </a:lnTo>
                <a:lnTo>
                  <a:pt x="53330" y="30950"/>
                </a:lnTo>
                <a:lnTo>
                  <a:pt x="53370" y="30960"/>
                </a:lnTo>
                <a:lnTo>
                  <a:pt x="53440" y="30930"/>
                </a:lnTo>
                <a:lnTo>
                  <a:pt x="53830" y="30680"/>
                </a:lnTo>
                <a:lnTo>
                  <a:pt x="53920" y="30670"/>
                </a:lnTo>
                <a:lnTo>
                  <a:pt x="54010" y="30720"/>
                </a:lnTo>
                <a:lnTo>
                  <a:pt x="54090" y="30890"/>
                </a:lnTo>
                <a:lnTo>
                  <a:pt x="54300" y="31060"/>
                </a:lnTo>
                <a:lnTo>
                  <a:pt x="55280" y="31020"/>
                </a:lnTo>
                <a:lnTo>
                  <a:pt x="55490" y="31000"/>
                </a:lnTo>
                <a:lnTo>
                  <a:pt x="55560" y="31050"/>
                </a:lnTo>
                <a:lnTo>
                  <a:pt x="55730" y="31090"/>
                </a:lnTo>
                <a:lnTo>
                  <a:pt x="55780" y="31150"/>
                </a:lnTo>
                <a:lnTo>
                  <a:pt x="55820" y="31210"/>
                </a:lnTo>
                <a:lnTo>
                  <a:pt x="55830" y="31260"/>
                </a:lnTo>
                <a:lnTo>
                  <a:pt x="55810" y="31330"/>
                </a:lnTo>
                <a:lnTo>
                  <a:pt x="55750" y="31420"/>
                </a:lnTo>
                <a:lnTo>
                  <a:pt x="55600" y="31590"/>
                </a:lnTo>
                <a:lnTo>
                  <a:pt x="55490" y="31790"/>
                </a:lnTo>
                <a:lnTo>
                  <a:pt x="55370" y="32170"/>
                </a:lnTo>
                <a:lnTo>
                  <a:pt x="55320" y="32380"/>
                </a:lnTo>
                <a:lnTo>
                  <a:pt x="55240" y="32560"/>
                </a:lnTo>
                <a:lnTo>
                  <a:pt x="55280" y="32680"/>
                </a:lnTo>
                <a:lnTo>
                  <a:pt x="55330" y="32720"/>
                </a:lnTo>
                <a:lnTo>
                  <a:pt x="55390" y="32760"/>
                </a:lnTo>
                <a:lnTo>
                  <a:pt x="55410" y="32830"/>
                </a:lnTo>
                <a:lnTo>
                  <a:pt x="55430" y="32930"/>
                </a:lnTo>
                <a:lnTo>
                  <a:pt x="55460" y="33080"/>
                </a:lnTo>
                <a:lnTo>
                  <a:pt x="55440" y="33230"/>
                </a:lnTo>
                <a:lnTo>
                  <a:pt x="55400" y="33370"/>
                </a:lnTo>
                <a:lnTo>
                  <a:pt x="54750" y="33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