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Nidwalden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Nidwal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3640" y="33400"/>
                </a:moveTo>
                <a:lnTo>
                  <a:pt x="53170" y="32970"/>
                </a:lnTo>
                <a:lnTo>
                  <a:pt x="52750" y="32720"/>
                </a:lnTo>
                <a:lnTo>
                  <a:pt x="52340" y="32150"/>
                </a:lnTo>
                <a:lnTo>
                  <a:pt x="52290" y="31450"/>
                </a:lnTo>
                <a:lnTo>
                  <a:pt x="52320" y="31170"/>
                </a:lnTo>
                <a:lnTo>
                  <a:pt x="52340" y="30580"/>
                </a:lnTo>
                <a:lnTo>
                  <a:pt x="52440" y="30240"/>
                </a:lnTo>
                <a:lnTo>
                  <a:pt x="52470" y="30110"/>
                </a:lnTo>
                <a:lnTo>
                  <a:pt x="52470" y="29320"/>
                </a:lnTo>
                <a:lnTo>
                  <a:pt x="52430" y="29200"/>
                </a:lnTo>
                <a:lnTo>
                  <a:pt x="52330" y="29100"/>
                </a:lnTo>
                <a:lnTo>
                  <a:pt x="51860" y="28880"/>
                </a:lnTo>
                <a:lnTo>
                  <a:pt x="51730" y="28770"/>
                </a:lnTo>
                <a:lnTo>
                  <a:pt x="51630" y="28630"/>
                </a:lnTo>
                <a:lnTo>
                  <a:pt x="51660" y="28440"/>
                </a:lnTo>
                <a:lnTo>
                  <a:pt x="51710" y="28340"/>
                </a:lnTo>
                <a:lnTo>
                  <a:pt x="51770" y="28240"/>
                </a:lnTo>
                <a:lnTo>
                  <a:pt x="51830" y="28140"/>
                </a:lnTo>
                <a:lnTo>
                  <a:pt x="51890" y="28000"/>
                </a:lnTo>
                <a:lnTo>
                  <a:pt x="51920" y="27880"/>
                </a:lnTo>
                <a:lnTo>
                  <a:pt x="51950" y="27730"/>
                </a:lnTo>
                <a:lnTo>
                  <a:pt x="51900" y="27650"/>
                </a:lnTo>
                <a:lnTo>
                  <a:pt x="51830" y="27610"/>
                </a:lnTo>
                <a:lnTo>
                  <a:pt x="51060" y="27370"/>
                </a:lnTo>
                <a:lnTo>
                  <a:pt x="50980" y="27370"/>
                </a:lnTo>
                <a:lnTo>
                  <a:pt x="50900" y="27400"/>
                </a:lnTo>
                <a:lnTo>
                  <a:pt x="50790" y="27470"/>
                </a:lnTo>
                <a:lnTo>
                  <a:pt x="50670" y="27520"/>
                </a:lnTo>
                <a:lnTo>
                  <a:pt x="50330" y="27600"/>
                </a:lnTo>
                <a:lnTo>
                  <a:pt x="50230" y="27380"/>
                </a:lnTo>
                <a:lnTo>
                  <a:pt x="50250" y="27260"/>
                </a:lnTo>
                <a:lnTo>
                  <a:pt x="50310" y="27110"/>
                </a:lnTo>
                <a:lnTo>
                  <a:pt x="50420" y="27040"/>
                </a:lnTo>
                <a:lnTo>
                  <a:pt x="50810" y="26900"/>
                </a:lnTo>
                <a:lnTo>
                  <a:pt x="51160" y="26830"/>
                </a:lnTo>
                <a:lnTo>
                  <a:pt x="51650" y="26830"/>
                </a:lnTo>
                <a:lnTo>
                  <a:pt x="51900" y="26790"/>
                </a:lnTo>
                <a:lnTo>
                  <a:pt x="52130" y="26800"/>
                </a:lnTo>
                <a:lnTo>
                  <a:pt x="52380" y="26840"/>
                </a:lnTo>
                <a:lnTo>
                  <a:pt x="52820" y="26690"/>
                </a:lnTo>
                <a:lnTo>
                  <a:pt x="53130" y="26540"/>
                </a:lnTo>
                <a:lnTo>
                  <a:pt x="53350" y="26670"/>
                </a:lnTo>
                <a:lnTo>
                  <a:pt x="53360" y="26740"/>
                </a:lnTo>
                <a:lnTo>
                  <a:pt x="53370" y="26770"/>
                </a:lnTo>
                <a:lnTo>
                  <a:pt x="53390" y="26790"/>
                </a:lnTo>
                <a:lnTo>
                  <a:pt x="54060" y="26810"/>
                </a:lnTo>
                <a:lnTo>
                  <a:pt x="54260" y="26740"/>
                </a:lnTo>
                <a:lnTo>
                  <a:pt x="54280" y="26610"/>
                </a:lnTo>
                <a:lnTo>
                  <a:pt x="54460" y="26430"/>
                </a:lnTo>
                <a:lnTo>
                  <a:pt x="54740" y="26490"/>
                </a:lnTo>
                <a:lnTo>
                  <a:pt x="55020" y="26760"/>
                </a:lnTo>
                <a:lnTo>
                  <a:pt x="55130" y="26960"/>
                </a:lnTo>
                <a:lnTo>
                  <a:pt x="55620" y="27310"/>
                </a:lnTo>
                <a:lnTo>
                  <a:pt x="57070" y="27120"/>
                </a:lnTo>
                <a:lnTo>
                  <a:pt x="57100" y="27300"/>
                </a:lnTo>
                <a:lnTo>
                  <a:pt x="57070" y="27450"/>
                </a:lnTo>
                <a:lnTo>
                  <a:pt x="56800" y="28330"/>
                </a:lnTo>
                <a:lnTo>
                  <a:pt x="56740" y="28440"/>
                </a:lnTo>
                <a:lnTo>
                  <a:pt x="56650" y="28540"/>
                </a:lnTo>
                <a:lnTo>
                  <a:pt x="56420" y="28760"/>
                </a:lnTo>
                <a:lnTo>
                  <a:pt x="55390" y="29290"/>
                </a:lnTo>
                <a:lnTo>
                  <a:pt x="55050" y="29520"/>
                </a:lnTo>
                <a:lnTo>
                  <a:pt x="55010" y="29580"/>
                </a:lnTo>
                <a:lnTo>
                  <a:pt x="55000" y="29680"/>
                </a:lnTo>
                <a:lnTo>
                  <a:pt x="55150" y="29900"/>
                </a:lnTo>
                <a:lnTo>
                  <a:pt x="55200" y="30030"/>
                </a:lnTo>
                <a:lnTo>
                  <a:pt x="55230" y="30220"/>
                </a:lnTo>
                <a:lnTo>
                  <a:pt x="55190" y="30430"/>
                </a:lnTo>
                <a:lnTo>
                  <a:pt x="55280" y="31020"/>
                </a:lnTo>
                <a:lnTo>
                  <a:pt x="54300" y="31060"/>
                </a:lnTo>
                <a:lnTo>
                  <a:pt x="54090" y="30890"/>
                </a:lnTo>
                <a:lnTo>
                  <a:pt x="54010" y="30720"/>
                </a:lnTo>
                <a:lnTo>
                  <a:pt x="53920" y="30670"/>
                </a:lnTo>
                <a:lnTo>
                  <a:pt x="53830" y="30680"/>
                </a:lnTo>
                <a:lnTo>
                  <a:pt x="53440" y="30930"/>
                </a:lnTo>
                <a:lnTo>
                  <a:pt x="53370" y="30960"/>
                </a:lnTo>
                <a:lnTo>
                  <a:pt x="53330" y="30950"/>
                </a:lnTo>
                <a:lnTo>
                  <a:pt x="53330" y="30920"/>
                </a:lnTo>
                <a:lnTo>
                  <a:pt x="53350" y="30850"/>
                </a:lnTo>
                <a:lnTo>
                  <a:pt x="53350" y="30770"/>
                </a:lnTo>
                <a:lnTo>
                  <a:pt x="53350" y="30660"/>
                </a:lnTo>
                <a:lnTo>
                  <a:pt x="53240" y="30500"/>
                </a:lnTo>
                <a:lnTo>
                  <a:pt x="53170" y="30480"/>
                </a:lnTo>
                <a:lnTo>
                  <a:pt x="53090" y="30540"/>
                </a:lnTo>
                <a:lnTo>
                  <a:pt x="53010" y="30680"/>
                </a:lnTo>
                <a:lnTo>
                  <a:pt x="53020" y="30780"/>
                </a:lnTo>
                <a:lnTo>
                  <a:pt x="53090" y="30920"/>
                </a:lnTo>
                <a:lnTo>
                  <a:pt x="53130" y="31270"/>
                </a:lnTo>
                <a:lnTo>
                  <a:pt x="53160" y="31410"/>
                </a:lnTo>
                <a:lnTo>
                  <a:pt x="53270" y="31780"/>
                </a:lnTo>
                <a:lnTo>
                  <a:pt x="53280" y="31880"/>
                </a:lnTo>
                <a:lnTo>
                  <a:pt x="53270" y="31980"/>
                </a:lnTo>
                <a:lnTo>
                  <a:pt x="53270" y="32060"/>
                </a:lnTo>
                <a:lnTo>
                  <a:pt x="53320" y="32100"/>
                </a:lnTo>
                <a:lnTo>
                  <a:pt x="53470" y="32200"/>
                </a:lnTo>
                <a:lnTo>
                  <a:pt x="53490" y="32260"/>
                </a:lnTo>
                <a:lnTo>
                  <a:pt x="53510" y="32390"/>
                </a:lnTo>
                <a:lnTo>
                  <a:pt x="53520" y="32430"/>
                </a:lnTo>
                <a:lnTo>
                  <a:pt x="53540" y="32460"/>
                </a:lnTo>
                <a:lnTo>
                  <a:pt x="53570" y="32500"/>
                </a:lnTo>
                <a:lnTo>
                  <a:pt x="53640" y="32580"/>
                </a:lnTo>
                <a:lnTo>
                  <a:pt x="53720" y="32720"/>
                </a:lnTo>
                <a:lnTo>
                  <a:pt x="53780" y="32800"/>
                </a:lnTo>
                <a:lnTo>
                  <a:pt x="53850" y="32870"/>
                </a:lnTo>
                <a:lnTo>
                  <a:pt x="54170" y="33000"/>
                </a:lnTo>
                <a:lnTo>
                  <a:pt x="54230" y="33060"/>
                </a:lnTo>
                <a:lnTo>
                  <a:pt x="54270" y="33160"/>
                </a:lnTo>
                <a:lnTo>
                  <a:pt x="54220" y="33210"/>
                </a:lnTo>
                <a:lnTo>
                  <a:pt x="53640" y="3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