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Neuchâtel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Neuchâtel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22340" y="21790"/>
                </a:moveTo>
                <a:lnTo>
                  <a:pt x="22580" y="21880"/>
                </a:lnTo>
                <a:lnTo>
                  <a:pt x="23000" y="22110"/>
                </a:lnTo>
                <a:lnTo>
                  <a:pt x="23220" y="22410"/>
                </a:lnTo>
                <a:lnTo>
                  <a:pt x="23340" y="22680"/>
                </a:lnTo>
                <a:lnTo>
                  <a:pt x="23390" y="22830"/>
                </a:lnTo>
                <a:lnTo>
                  <a:pt x="23410" y="22950"/>
                </a:lnTo>
                <a:lnTo>
                  <a:pt x="23390" y="23150"/>
                </a:lnTo>
                <a:lnTo>
                  <a:pt x="23310" y="23520"/>
                </a:lnTo>
                <a:lnTo>
                  <a:pt x="23290" y="23570"/>
                </a:lnTo>
                <a:lnTo>
                  <a:pt x="23270" y="23610"/>
                </a:lnTo>
                <a:lnTo>
                  <a:pt x="23190" y="23690"/>
                </a:lnTo>
                <a:lnTo>
                  <a:pt x="23170" y="23720"/>
                </a:lnTo>
                <a:lnTo>
                  <a:pt x="23120" y="23930"/>
                </a:lnTo>
                <a:lnTo>
                  <a:pt x="23130" y="24110"/>
                </a:lnTo>
                <a:lnTo>
                  <a:pt x="23180" y="24110"/>
                </a:lnTo>
                <a:lnTo>
                  <a:pt x="26250" y="23150"/>
                </a:lnTo>
                <a:lnTo>
                  <a:pt x="26390" y="23120"/>
                </a:lnTo>
                <a:lnTo>
                  <a:pt x="26410" y="23520"/>
                </a:lnTo>
                <a:lnTo>
                  <a:pt x="26680" y="23600"/>
                </a:lnTo>
                <a:lnTo>
                  <a:pt x="27270" y="23930"/>
                </a:lnTo>
                <a:lnTo>
                  <a:pt x="27430" y="24060"/>
                </a:lnTo>
                <a:lnTo>
                  <a:pt x="27500" y="24190"/>
                </a:lnTo>
                <a:lnTo>
                  <a:pt x="27500" y="24240"/>
                </a:lnTo>
                <a:lnTo>
                  <a:pt x="27470" y="24270"/>
                </a:lnTo>
                <a:lnTo>
                  <a:pt x="27420" y="24310"/>
                </a:lnTo>
                <a:lnTo>
                  <a:pt x="27390" y="24330"/>
                </a:lnTo>
                <a:lnTo>
                  <a:pt x="27370" y="24370"/>
                </a:lnTo>
                <a:lnTo>
                  <a:pt x="27380" y="24410"/>
                </a:lnTo>
                <a:lnTo>
                  <a:pt x="27390" y="24460"/>
                </a:lnTo>
                <a:lnTo>
                  <a:pt x="27410" y="24510"/>
                </a:lnTo>
                <a:lnTo>
                  <a:pt x="27430" y="24590"/>
                </a:lnTo>
                <a:lnTo>
                  <a:pt x="27460" y="24820"/>
                </a:lnTo>
                <a:lnTo>
                  <a:pt x="27470" y="24890"/>
                </a:lnTo>
                <a:lnTo>
                  <a:pt x="27470" y="24980"/>
                </a:lnTo>
                <a:lnTo>
                  <a:pt x="27460" y="25030"/>
                </a:lnTo>
                <a:lnTo>
                  <a:pt x="27440" y="25090"/>
                </a:lnTo>
                <a:lnTo>
                  <a:pt x="27410" y="25150"/>
                </a:lnTo>
                <a:lnTo>
                  <a:pt x="27350" y="25180"/>
                </a:lnTo>
                <a:lnTo>
                  <a:pt x="27280" y="25210"/>
                </a:lnTo>
                <a:lnTo>
                  <a:pt x="27220" y="25250"/>
                </a:lnTo>
                <a:lnTo>
                  <a:pt x="27090" y="25370"/>
                </a:lnTo>
                <a:lnTo>
                  <a:pt x="27010" y="25420"/>
                </a:lnTo>
                <a:lnTo>
                  <a:pt x="26560" y="25610"/>
                </a:lnTo>
                <a:lnTo>
                  <a:pt x="26490" y="25700"/>
                </a:lnTo>
                <a:lnTo>
                  <a:pt x="26420" y="25840"/>
                </a:lnTo>
                <a:lnTo>
                  <a:pt x="26320" y="26330"/>
                </a:lnTo>
                <a:lnTo>
                  <a:pt x="26220" y="26540"/>
                </a:lnTo>
                <a:lnTo>
                  <a:pt x="26030" y="27070"/>
                </a:lnTo>
                <a:lnTo>
                  <a:pt x="24510" y="28330"/>
                </a:lnTo>
                <a:lnTo>
                  <a:pt x="23740" y="28970"/>
                </a:lnTo>
                <a:lnTo>
                  <a:pt x="23090" y="29510"/>
                </a:lnTo>
                <a:lnTo>
                  <a:pt x="20890" y="31330"/>
                </a:lnTo>
                <a:lnTo>
                  <a:pt x="20560" y="30590"/>
                </a:lnTo>
                <a:lnTo>
                  <a:pt x="20520" y="30470"/>
                </a:lnTo>
                <a:lnTo>
                  <a:pt x="20480" y="30280"/>
                </a:lnTo>
                <a:lnTo>
                  <a:pt x="20500" y="30000"/>
                </a:lnTo>
                <a:lnTo>
                  <a:pt x="20480" y="29830"/>
                </a:lnTo>
                <a:lnTo>
                  <a:pt x="20420" y="29680"/>
                </a:lnTo>
                <a:lnTo>
                  <a:pt x="20260" y="29550"/>
                </a:lnTo>
                <a:lnTo>
                  <a:pt x="20150" y="29390"/>
                </a:lnTo>
                <a:lnTo>
                  <a:pt x="20090" y="29220"/>
                </a:lnTo>
                <a:lnTo>
                  <a:pt x="20140" y="28930"/>
                </a:lnTo>
                <a:lnTo>
                  <a:pt x="20070" y="28570"/>
                </a:lnTo>
                <a:lnTo>
                  <a:pt x="18890" y="29290"/>
                </a:lnTo>
                <a:lnTo>
                  <a:pt x="18350" y="29740"/>
                </a:lnTo>
                <a:lnTo>
                  <a:pt x="18040" y="29940"/>
                </a:lnTo>
                <a:lnTo>
                  <a:pt x="17430" y="30150"/>
                </a:lnTo>
                <a:lnTo>
                  <a:pt x="16450" y="30670"/>
                </a:lnTo>
                <a:lnTo>
                  <a:pt x="16170" y="30890"/>
                </a:lnTo>
                <a:lnTo>
                  <a:pt x="15970" y="31000"/>
                </a:lnTo>
                <a:lnTo>
                  <a:pt x="15790" y="31030"/>
                </a:lnTo>
                <a:lnTo>
                  <a:pt x="14760" y="31080"/>
                </a:lnTo>
                <a:lnTo>
                  <a:pt x="14380" y="31150"/>
                </a:lnTo>
                <a:lnTo>
                  <a:pt x="14460" y="30960"/>
                </a:lnTo>
                <a:lnTo>
                  <a:pt x="14490" y="30560"/>
                </a:lnTo>
                <a:lnTo>
                  <a:pt x="14430" y="30230"/>
                </a:lnTo>
                <a:lnTo>
                  <a:pt x="14160" y="29720"/>
                </a:lnTo>
                <a:lnTo>
                  <a:pt x="14070" y="29450"/>
                </a:lnTo>
                <a:lnTo>
                  <a:pt x="14370" y="28410"/>
                </a:lnTo>
                <a:lnTo>
                  <a:pt x="15350" y="27850"/>
                </a:lnTo>
                <a:lnTo>
                  <a:pt x="17520" y="27160"/>
                </a:lnTo>
                <a:lnTo>
                  <a:pt x="18860" y="26140"/>
                </a:lnTo>
                <a:lnTo>
                  <a:pt x="19320" y="25470"/>
                </a:lnTo>
                <a:lnTo>
                  <a:pt x="19080" y="24920"/>
                </a:lnTo>
                <a:lnTo>
                  <a:pt x="19350" y="24450"/>
                </a:lnTo>
                <a:lnTo>
                  <a:pt x="19540" y="24260"/>
                </a:lnTo>
                <a:lnTo>
                  <a:pt x="20050" y="24080"/>
                </a:lnTo>
                <a:lnTo>
                  <a:pt x="20120" y="23890"/>
                </a:lnTo>
                <a:lnTo>
                  <a:pt x="20200" y="23840"/>
                </a:lnTo>
                <a:lnTo>
                  <a:pt x="20490" y="23690"/>
                </a:lnTo>
                <a:lnTo>
                  <a:pt x="20460" y="23190"/>
                </a:lnTo>
                <a:lnTo>
                  <a:pt x="21070" y="22970"/>
                </a:lnTo>
                <a:lnTo>
                  <a:pt x="22340" y="2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