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Lucerne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Lucerne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42520" y="19900"/>
                </a:moveTo>
                <a:lnTo>
                  <a:pt x="43750" y="19650"/>
                </a:lnTo>
                <a:lnTo>
                  <a:pt x="44210" y="19650"/>
                </a:lnTo>
                <a:lnTo>
                  <a:pt x="44720" y="19460"/>
                </a:lnTo>
                <a:lnTo>
                  <a:pt x="44800" y="19400"/>
                </a:lnTo>
                <a:lnTo>
                  <a:pt x="44830" y="19370"/>
                </a:lnTo>
                <a:lnTo>
                  <a:pt x="44840" y="19340"/>
                </a:lnTo>
                <a:lnTo>
                  <a:pt x="44860" y="19280"/>
                </a:lnTo>
                <a:lnTo>
                  <a:pt x="44870" y="19180"/>
                </a:lnTo>
                <a:lnTo>
                  <a:pt x="44850" y="18930"/>
                </a:lnTo>
                <a:lnTo>
                  <a:pt x="44840" y="18690"/>
                </a:lnTo>
                <a:lnTo>
                  <a:pt x="44860" y="18610"/>
                </a:lnTo>
                <a:lnTo>
                  <a:pt x="44890" y="18570"/>
                </a:lnTo>
                <a:lnTo>
                  <a:pt x="44970" y="18560"/>
                </a:lnTo>
                <a:lnTo>
                  <a:pt x="45410" y="18550"/>
                </a:lnTo>
                <a:lnTo>
                  <a:pt x="45720" y="18680"/>
                </a:lnTo>
                <a:lnTo>
                  <a:pt x="46170" y="19570"/>
                </a:lnTo>
                <a:lnTo>
                  <a:pt x="47550" y="19030"/>
                </a:lnTo>
                <a:lnTo>
                  <a:pt x="47850" y="19350"/>
                </a:lnTo>
                <a:lnTo>
                  <a:pt x="48260" y="19480"/>
                </a:lnTo>
                <a:lnTo>
                  <a:pt x="48800" y="19500"/>
                </a:lnTo>
                <a:lnTo>
                  <a:pt x="48990" y="19570"/>
                </a:lnTo>
                <a:lnTo>
                  <a:pt x="49040" y="19620"/>
                </a:lnTo>
                <a:lnTo>
                  <a:pt x="48900" y="19680"/>
                </a:lnTo>
                <a:lnTo>
                  <a:pt x="48870" y="19710"/>
                </a:lnTo>
                <a:lnTo>
                  <a:pt x="48870" y="19750"/>
                </a:lnTo>
                <a:lnTo>
                  <a:pt x="48900" y="19810"/>
                </a:lnTo>
                <a:lnTo>
                  <a:pt x="48930" y="19910"/>
                </a:lnTo>
                <a:lnTo>
                  <a:pt x="48960" y="19960"/>
                </a:lnTo>
                <a:lnTo>
                  <a:pt x="49040" y="20030"/>
                </a:lnTo>
                <a:lnTo>
                  <a:pt x="49130" y="20100"/>
                </a:lnTo>
                <a:lnTo>
                  <a:pt x="49270" y="20160"/>
                </a:lnTo>
                <a:lnTo>
                  <a:pt x="49450" y="20140"/>
                </a:lnTo>
                <a:lnTo>
                  <a:pt x="49780" y="19890"/>
                </a:lnTo>
                <a:lnTo>
                  <a:pt x="50240" y="19080"/>
                </a:lnTo>
                <a:lnTo>
                  <a:pt x="50330" y="18830"/>
                </a:lnTo>
                <a:lnTo>
                  <a:pt x="50660" y="18440"/>
                </a:lnTo>
                <a:lnTo>
                  <a:pt x="51010" y="18400"/>
                </a:lnTo>
                <a:lnTo>
                  <a:pt x="51340" y="18540"/>
                </a:lnTo>
                <a:lnTo>
                  <a:pt x="51460" y="18650"/>
                </a:lnTo>
                <a:lnTo>
                  <a:pt x="51570" y="18830"/>
                </a:lnTo>
                <a:lnTo>
                  <a:pt x="51630" y="19120"/>
                </a:lnTo>
                <a:lnTo>
                  <a:pt x="51720" y="19370"/>
                </a:lnTo>
                <a:lnTo>
                  <a:pt x="51870" y="19710"/>
                </a:lnTo>
                <a:lnTo>
                  <a:pt x="52540" y="21640"/>
                </a:lnTo>
                <a:lnTo>
                  <a:pt x="52610" y="21780"/>
                </a:lnTo>
                <a:lnTo>
                  <a:pt x="52830" y="22130"/>
                </a:lnTo>
                <a:lnTo>
                  <a:pt x="52980" y="22310"/>
                </a:lnTo>
                <a:lnTo>
                  <a:pt x="53090" y="22410"/>
                </a:lnTo>
                <a:lnTo>
                  <a:pt x="53340" y="22530"/>
                </a:lnTo>
                <a:lnTo>
                  <a:pt x="53910" y="22560"/>
                </a:lnTo>
                <a:lnTo>
                  <a:pt x="53930" y="22560"/>
                </a:lnTo>
                <a:lnTo>
                  <a:pt x="54180" y="22960"/>
                </a:lnTo>
                <a:lnTo>
                  <a:pt x="54350" y="23000"/>
                </a:lnTo>
                <a:lnTo>
                  <a:pt x="54440" y="23050"/>
                </a:lnTo>
                <a:lnTo>
                  <a:pt x="54520" y="23070"/>
                </a:lnTo>
                <a:lnTo>
                  <a:pt x="54550" y="23090"/>
                </a:lnTo>
                <a:lnTo>
                  <a:pt x="54670" y="23410"/>
                </a:lnTo>
                <a:lnTo>
                  <a:pt x="54050" y="23790"/>
                </a:lnTo>
                <a:lnTo>
                  <a:pt x="53940" y="23900"/>
                </a:lnTo>
                <a:lnTo>
                  <a:pt x="53880" y="24000"/>
                </a:lnTo>
                <a:lnTo>
                  <a:pt x="53850" y="24120"/>
                </a:lnTo>
                <a:lnTo>
                  <a:pt x="53850" y="24270"/>
                </a:lnTo>
                <a:lnTo>
                  <a:pt x="53820" y="24380"/>
                </a:lnTo>
                <a:lnTo>
                  <a:pt x="53750" y="24480"/>
                </a:lnTo>
                <a:lnTo>
                  <a:pt x="53570" y="24670"/>
                </a:lnTo>
                <a:lnTo>
                  <a:pt x="53540" y="24770"/>
                </a:lnTo>
                <a:lnTo>
                  <a:pt x="53570" y="24930"/>
                </a:lnTo>
                <a:lnTo>
                  <a:pt x="53680" y="25080"/>
                </a:lnTo>
                <a:lnTo>
                  <a:pt x="53900" y="25200"/>
                </a:lnTo>
                <a:lnTo>
                  <a:pt x="54210" y="25050"/>
                </a:lnTo>
                <a:lnTo>
                  <a:pt x="55020" y="25260"/>
                </a:lnTo>
                <a:lnTo>
                  <a:pt x="55790" y="25980"/>
                </a:lnTo>
                <a:lnTo>
                  <a:pt x="55860" y="26090"/>
                </a:lnTo>
                <a:lnTo>
                  <a:pt x="55930" y="26230"/>
                </a:lnTo>
                <a:lnTo>
                  <a:pt x="55860" y="26460"/>
                </a:lnTo>
                <a:lnTo>
                  <a:pt x="55790" y="26610"/>
                </a:lnTo>
                <a:lnTo>
                  <a:pt x="55130" y="26960"/>
                </a:lnTo>
                <a:lnTo>
                  <a:pt x="55020" y="26760"/>
                </a:lnTo>
                <a:lnTo>
                  <a:pt x="54740" y="26490"/>
                </a:lnTo>
                <a:lnTo>
                  <a:pt x="54460" y="26430"/>
                </a:lnTo>
                <a:lnTo>
                  <a:pt x="54280" y="26610"/>
                </a:lnTo>
                <a:lnTo>
                  <a:pt x="54260" y="26740"/>
                </a:lnTo>
                <a:lnTo>
                  <a:pt x="54060" y="26810"/>
                </a:lnTo>
                <a:lnTo>
                  <a:pt x="53390" y="26790"/>
                </a:lnTo>
                <a:lnTo>
                  <a:pt x="53370" y="26770"/>
                </a:lnTo>
                <a:lnTo>
                  <a:pt x="53360" y="26740"/>
                </a:lnTo>
                <a:lnTo>
                  <a:pt x="53350" y="26670"/>
                </a:lnTo>
                <a:lnTo>
                  <a:pt x="53130" y="26540"/>
                </a:lnTo>
                <a:lnTo>
                  <a:pt x="52820" y="26690"/>
                </a:lnTo>
                <a:lnTo>
                  <a:pt x="52380" y="26840"/>
                </a:lnTo>
                <a:lnTo>
                  <a:pt x="52130" y="26800"/>
                </a:lnTo>
                <a:lnTo>
                  <a:pt x="51900" y="26790"/>
                </a:lnTo>
                <a:lnTo>
                  <a:pt x="51650" y="26830"/>
                </a:lnTo>
                <a:lnTo>
                  <a:pt x="51160" y="26830"/>
                </a:lnTo>
                <a:lnTo>
                  <a:pt x="50810" y="26900"/>
                </a:lnTo>
                <a:lnTo>
                  <a:pt x="50420" y="27040"/>
                </a:lnTo>
                <a:lnTo>
                  <a:pt x="50310" y="27110"/>
                </a:lnTo>
                <a:lnTo>
                  <a:pt x="50250" y="27260"/>
                </a:lnTo>
                <a:lnTo>
                  <a:pt x="50230" y="27380"/>
                </a:lnTo>
                <a:lnTo>
                  <a:pt x="50330" y="27600"/>
                </a:lnTo>
                <a:lnTo>
                  <a:pt x="49210" y="27710"/>
                </a:lnTo>
                <a:lnTo>
                  <a:pt x="48870" y="27930"/>
                </a:lnTo>
                <a:lnTo>
                  <a:pt x="48830" y="28010"/>
                </a:lnTo>
                <a:lnTo>
                  <a:pt x="48910" y="28270"/>
                </a:lnTo>
                <a:lnTo>
                  <a:pt x="48930" y="28420"/>
                </a:lnTo>
                <a:lnTo>
                  <a:pt x="48900" y="28570"/>
                </a:lnTo>
                <a:lnTo>
                  <a:pt x="48490" y="28950"/>
                </a:lnTo>
                <a:lnTo>
                  <a:pt x="48010" y="29560"/>
                </a:lnTo>
                <a:lnTo>
                  <a:pt x="47920" y="29590"/>
                </a:lnTo>
                <a:lnTo>
                  <a:pt x="47870" y="29560"/>
                </a:lnTo>
                <a:lnTo>
                  <a:pt x="47850" y="29480"/>
                </a:lnTo>
                <a:lnTo>
                  <a:pt x="47810" y="29450"/>
                </a:lnTo>
                <a:lnTo>
                  <a:pt x="47740" y="29440"/>
                </a:lnTo>
                <a:lnTo>
                  <a:pt x="47630" y="29450"/>
                </a:lnTo>
                <a:lnTo>
                  <a:pt x="47530" y="29480"/>
                </a:lnTo>
                <a:lnTo>
                  <a:pt x="47450" y="29560"/>
                </a:lnTo>
                <a:lnTo>
                  <a:pt x="47300" y="29770"/>
                </a:lnTo>
                <a:lnTo>
                  <a:pt x="47240" y="29910"/>
                </a:lnTo>
                <a:lnTo>
                  <a:pt x="47160" y="30130"/>
                </a:lnTo>
                <a:lnTo>
                  <a:pt x="47090" y="30550"/>
                </a:lnTo>
                <a:lnTo>
                  <a:pt x="46740" y="31350"/>
                </a:lnTo>
                <a:lnTo>
                  <a:pt x="46690" y="31510"/>
                </a:lnTo>
                <a:lnTo>
                  <a:pt x="46760" y="31810"/>
                </a:lnTo>
                <a:lnTo>
                  <a:pt x="46860" y="32020"/>
                </a:lnTo>
                <a:lnTo>
                  <a:pt x="46960" y="32480"/>
                </a:lnTo>
                <a:lnTo>
                  <a:pt x="46640" y="33010"/>
                </a:lnTo>
                <a:lnTo>
                  <a:pt x="46230" y="32980"/>
                </a:lnTo>
                <a:lnTo>
                  <a:pt x="45880" y="33120"/>
                </a:lnTo>
                <a:lnTo>
                  <a:pt x="45580" y="33290"/>
                </a:lnTo>
                <a:lnTo>
                  <a:pt x="45420" y="33320"/>
                </a:lnTo>
                <a:lnTo>
                  <a:pt x="45290" y="33290"/>
                </a:lnTo>
                <a:lnTo>
                  <a:pt x="45030" y="32960"/>
                </a:lnTo>
                <a:lnTo>
                  <a:pt x="44790" y="32590"/>
                </a:lnTo>
                <a:lnTo>
                  <a:pt x="43460" y="31520"/>
                </a:lnTo>
                <a:lnTo>
                  <a:pt x="43150" y="31180"/>
                </a:lnTo>
                <a:lnTo>
                  <a:pt x="43140" y="30950"/>
                </a:lnTo>
                <a:lnTo>
                  <a:pt x="42950" y="30370"/>
                </a:lnTo>
                <a:lnTo>
                  <a:pt x="42990" y="30230"/>
                </a:lnTo>
                <a:lnTo>
                  <a:pt x="43170" y="30040"/>
                </a:lnTo>
                <a:lnTo>
                  <a:pt x="43240" y="29870"/>
                </a:lnTo>
                <a:lnTo>
                  <a:pt x="43260" y="29660"/>
                </a:lnTo>
                <a:lnTo>
                  <a:pt x="43210" y="29300"/>
                </a:lnTo>
                <a:lnTo>
                  <a:pt x="43210" y="29120"/>
                </a:lnTo>
                <a:lnTo>
                  <a:pt x="43250" y="29000"/>
                </a:lnTo>
                <a:lnTo>
                  <a:pt x="43320" y="28940"/>
                </a:lnTo>
                <a:lnTo>
                  <a:pt x="43500" y="28870"/>
                </a:lnTo>
                <a:lnTo>
                  <a:pt x="43650" y="28780"/>
                </a:lnTo>
                <a:lnTo>
                  <a:pt x="43700" y="28770"/>
                </a:lnTo>
                <a:lnTo>
                  <a:pt x="43860" y="28800"/>
                </a:lnTo>
                <a:lnTo>
                  <a:pt x="43960" y="28790"/>
                </a:lnTo>
                <a:lnTo>
                  <a:pt x="44060" y="28710"/>
                </a:lnTo>
                <a:lnTo>
                  <a:pt x="44120" y="28610"/>
                </a:lnTo>
                <a:lnTo>
                  <a:pt x="44170" y="28490"/>
                </a:lnTo>
                <a:lnTo>
                  <a:pt x="44200" y="28430"/>
                </a:lnTo>
                <a:lnTo>
                  <a:pt x="44300" y="28350"/>
                </a:lnTo>
                <a:lnTo>
                  <a:pt x="44340" y="28290"/>
                </a:lnTo>
                <a:lnTo>
                  <a:pt x="44370" y="28200"/>
                </a:lnTo>
                <a:lnTo>
                  <a:pt x="44390" y="28020"/>
                </a:lnTo>
                <a:lnTo>
                  <a:pt x="44420" y="27940"/>
                </a:lnTo>
                <a:lnTo>
                  <a:pt x="44490" y="27840"/>
                </a:lnTo>
                <a:lnTo>
                  <a:pt x="44540" y="27760"/>
                </a:lnTo>
                <a:lnTo>
                  <a:pt x="44610" y="27490"/>
                </a:lnTo>
                <a:lnTo>
                  <a:pt x="44670" y="27370"/>
                </a:lnTo>
                <a:lnTo>
                  <a:pt x="44800" y="26690"/>
                </a:lnTo>
                <a:lnTo>
                  <a:pt x="44370" y="26600"/>
                </a:lnTo>
                <a:lnTo>
                  <a:pt x="44220" y="26470"/>
                </a:lnTo>
                <a:lnTo>
                  <a:pt x="43690" y="26430"/>
                </a:lnTo>
                <a:lnTo>
                  <a:pt x="43620" y="25950"/>
                </a:lnTo>
                <a:lnTo>
                  <a:pt x="43510" y="25820"/>
                </a:lnTo>
                <a:lnTo>
                  <a:pt x="43370" y="25580"/>
                </a:lnTo>
                <a:lnTo>
                  <a:pt x="43200" y="25340"/>
                </a:lnTo>
                <a:lnTo>
                  <a:pt x="43150" y="25140"/>
                </a:lnTo>
                <a:lnTo>
                  <a:pt x="43150" y="24950"/>
                </a:lnTo>
                <a:lnTo>
                  <a:pt x="43220" y="24350"/>
                </a:lnTo>
                <a:lnTo>
                  <a:pt x="43220" y="23770"/>
                </a:lnTo>
                <a:lnTo>
                  <a:pt x="43260" y="23460"/>
                </a:lnTo>
                <a:lnTo>
                  <a:pt x="43320" y="23260"/>
                </a:lnTo>
                <a:lnTo>
                  <a:pt x="43480" y="22970"/>
                </a:lnTo>
                <a:lnTo>
                  <a:pt x="43310" y="22070"/>
                </a:lnTo>
                <a:lnTo>
                  <a:pt x="43300" y="21770"/>
                </a:lnTo>
                <a:lnTo>
                  <a:pt x="43240" y="21540"/>
                </a:lnTo>
                <a:lnTo>
                  <a:pt x="43130" y="21280"/>
                </a:lnTo>
                <a:lnTo>
                  <a:pt x="43040" y="21100"/>
                </a:lnTo>
                <a:lnTo>
                  <a:pt x="42520" y="1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