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Jura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Jura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3350" y="14510"/>
                </a:moveTo>
                <a:lnTo>
                  <a:pt x="33890" y="14950"/>
                </a:lnTo>
                <a:lnTo>
                  <a:pt x="34030" y="15180"/>
                </a:lnTo>
                <a:lnTo>
                  <a:pt x="34060" y="15420"/>
                </a:lnTo>
                <a:lnTo>
                  <a:pt x="34130" y="15480"/>
                </a:lnTo>
                <a:lnTo>
                  <a:pt x="34190" y="15520"/>
                </a:lnTo>
                <a:lnTo>
                  <a:pt x="34410" y="15520"/>
                </a:lnTo>
                <a:lnTo>
                  <a:pt x="35390" y="15770"/>
                </a:lnTo>
                <a:lnTo>
                  <a:pt x="35780" y="15810"/>
                </a:lnTo>
                <a:lnTo>
                  <a:pt x="35930" y="15800"/>
                </a:lnTo>
                <a:lnTo>
                  <a:pt x="36090" y="15860"/>
                </a:lnTo>
                <a:lnTo>
                  <a:pt x="36260" y="15980"/>
                </a:lnTo>
                <a:lnTo>
                  <a:pt x="36450" y="16300"/>
                </a:lnTo>
                <a:lnTo>
                  <a:pt x="36780" y="16570"/>
                </a:lnTo>
                <a:lnTo>
                  <a:pt x="36450" y="16880"/>
                </a:lnTo>
                <a:lnTo>
                  <a:pt x="36400" y="17070"/>
                </a:lnTo>
                <a:lnTo>
                  <a:pt x="36420" y="17170"/>
                </a:lnTo>
                <a:lnTo>
                  <a:pt x="36490" y="17220"/>
                </a:lnTo>
                <a:lnTo>
                  <a:pt x="36870" y="17260"/>
                </a:lnTo>
                <a:lnTo>
                  <a:pt x="36810" y="17340"/>
                </a:lnTo>
                <a:lnTo>
                  <a:pt x="35610" y="17680"/>
                </a:lnTo>
                <a:lnTo>
                  <a:pt x="33410" y="17500"/>
                </a:lnTo>
                <a:lnTo>
                  <a:pt x="33210" y="17420"/>
                </a:lnTo>
                <a:lnTo>
                  <a:pt x="33170" y="17310"/>
                </a:lnTo>
                <a:lnTo>
                  <a:pt x="33100" y="17160"/>
                </a:lnTo>
                <a:lnTo>
                  <a:pt x="33040" y="17140"/>
                </a:lnTo>
                <a:lnTo>
                  <a:pt x="32990" y="17200"/>
                </a:lnTo>
                <a:lnTo>
                  <a:pt x="32950" y="17320"/>
                </a:lnTo>
                <a:lnTo>
                  <a:pt x="32880" y="17430"/>
                </a:lnTo>
                <a:lnTo>
                  <a:pt x="32760" y="17540"/>
                </a:lnTo>
                <a:lnTo>
                  <a:pt x="32600" y="17610"/>
                </a:lnTo>
                <a:lnTo>
                  <a:pt x="32510" y="17680"/>
                </a:lnTo>
                <a:lnTo>
                  <a:pt x="32420" y="17760"/>
                </a:lnTo>
                <a:lnTo>
                  <a:pt x="32270" y="17890"/>
                </a:lnTo>
                <a:lnTo>
                  <a:pt x="32040" y="18030"/>
                </a:lnTo>
                <a:lnTo>
                  <a:pt x="31520" y="18220"/>
                </a:lnTo>
                <a:lnTo>
                  <a:pt x="31210" y="18290"/>
                </a:lnTo>
                <a:lnTo>
                  <a:pt x="30830" y="18310"/>
                </a:lnTo>
                <a:lnTo>
                  <a:pt x="29130" y="17960"/>
                </a:lnTo>
                <a:lnTo>
                  <a:pt x="29080" y="18270"/>
                </a:lnTo>
                <a:lnTo>
                  <a:pt x="29110" y="18400"/>
                </a:lnTo>
                <a:lnTo>
                  <a:pt x="29080" y="18510"/>
                </a:lnTo>
                <a:lnTo>
                  <a:pt x="28990" y="18600"/>
                </a:lnTo>
                <a:lnTo>
                  <a:pt x="28790" y="18750"/>
                </a:lnTo>
                <a:lnTo>
                  <a:pt x="28750" y="18840"/>
                </a:lnTo>
                <a:lnTo>
                  <a:pt x="28740" y="18900"/>
                </a:lnTo>
                <a:lnTo>
                  <a:pt x="28750" y="19000"/>
                </a:lnTo>
                <a:lnTo>
                  <a:pt x="28790" y="19210"/>
                </a:lnTo>
                <a:lnTo>
                  <a:pt x="28830" y="19330"/>
                </a:lnTo>
                <a:lnTo>
                  <a:pt x="28720" y="19440"/>
                </a:lnTo>
                <a:lnTo>
                  <a:pt x="27730" y="19620"/>
                </a:lnTo>
                <a:lnTo>
                  <a:pt x="27100" y="19570"/>
                </a:lnTo>
                <a:lnTo>
                  <a:pt x="26970" y="19590"/>
                </a:lnTo>
                <a:lnTo>
                  <a:pt x="26890" y="19670"/>
                </a:lnTo>
                <a:lnTo>
                  <a:pt x="26850" y="19840"/>
                </a:lnTo>
                <a:lnTo>
                  <a:pt x="26830" y="19890"/>
                </a:lnTo>
                <a:lnTo>
                  <a:pt x="26800" y="19960"/>
                </a:lnTo>
                <a:lnTo>
                  <a:pt x="26660" y="20180"/>
                </a:lnTo>
                <a:lnTo>
                  <a:pt x="26560" y="20370"/>
                </a:lnTo>
                <a:lnTo>
                  <a:pt x="26420" y="20570"/>
                </a:lnTo>
                <a:lnTo>
                  <a:pt x="26200" y="20780"/>
                </a:lnTo>
                <a:lnTo>
                  <a:pt x="25880" y="20950"/>
                </a:lnTo>
                <a:lnTo>
                  <a:pt x="25690" y="21090"/>
                </a:lnTo>
                <a:lnTo>
                  <a:pt x="25470" y="21310"/>
                </a:lnTo>
                <a:lnTo>
                  <a:pt x="25260" y="21350"/>
                </a:lnTo>
                <a:lnTo>
                  <a:pt x="24810" y="21330"/>
                </a:lnTo>
                <a:lnTo>
                  <a:pt x="24570" y="21460"/>
                </a:lnTo>
                <a:lnTo>
                  <a:pt x="23850" y="22020"/>
                </a:lnTo>
                <a:lnTo>
                  <a:pt x="23630" y="22160"/>
                </a:lnTo>
                <a:lnTo>
                  <a:pt x="23470" y="22200"/>
                </a:lnTo>
                <a:lnTo>
                  <a:pt x="23390" y="22150"/>
                </a:lnTo>
                <a:lnTo>
                  <a:pt x="23320" y="22080"/>
                </a:lnTo>
                <a:lnTo>
                  <a:pt x="23130" y="21920"/>
                </a:lnTo>
                <a:lnTo>
                  <a:pt x="22580" y="21880"/>
                </a:lnTo>
                <a:lnTo>
                  <a:pt x="22340" y="21790"/>
                </a:lnTo>
                <a:lnTo>
                  <a:pt x="22390" y="21750"/>
                </a:lnTo>
                <a:lnTo>
                  <a:pt x="22770" y="21110"/>
                </a:lnTo>
                <a:lnTo>
                  <a:pt x="23360" y="20510"/>
                </a:lnTo>
                <a:lnTo>
                  <a:pt x="24720" y="19500"/>
                </a:lnTo>
                <a:lnTo>
                  <a:pt x="24640" y="18770"/>
                </a:lnTo>
                <a:lnTo>
                  <a:pt x="24770" y="18160"/>
                </a:lnTo>
                <a:lnTo>
                  <a:pt x="25150" y="17770"/>
                </a:lnTo>
                <a:lnTo>
                  <a:pt x="25330" y="17740"/>
                </a:lnTo>
                <a:lnTo>
                  <a:pt x="25440" y="17700"/>
                </a:lnTo>
                <a:lnTo>
                  <a:pt x="25740" y="17300"/>
                </a:lnTo>
                <a:lnTo>
                  <a:pt x="25950" y="17180"/>
                </a:lnTo>
                <a:lnTo>
                  <a:pt x="26150" y="17120"/>
                </a:lnTo>
                <a:lnTo>
                  <a:pt x="26340" y="17000"/>
                </a:lnTo>
                <a:lnTo>
                  <a:pt x="26500" y="16670"/>
                </a:lnTo>
                <a:lnTo>
                  <a:pt x="26290" y="16370"/>
                </a:lnTo>
                <a:lnTo>
                  <a:pt x="25990" y="16100"/>
                </a:lnTo>
                <a:lnTo>
                  <a:pt x="25690" y="15850"/>
                </a:lnTo>
                <a:lnTo>
                  <a:pt x="25310" y="16030"/>
                </a:lnTo>
                <a:lnTo>
                  <a:pt x="22920" y="16270"/>
                </a:lnTo>
                <a:lnTo>
                  <a:pt x="23020" y="15890"/>
                </a:lnTo>
                <a:lnTo>
                  <a:pt x="23270" y="15420"/>
                </a:lnTo>
                <a:lnTo>
                  <a:pt x="23570" y="15030"/>
                </a:lnTo>
                <a:lnTo>
                  <a:pt x="24080" y="14720"/>
                </a:lnTo>
                <a:lnTo>
                  <a:pt x="24120" y="14160"/>
                </a:lnTo>
                <a:lnTo>
                  <a:pt x="24380" y="14100"/>
                </a:lnTo>
                <a:lnTo>
                  <a:pt x="24640" y="14040"/>
                </a:lnTo>
                <a:lnTo>
                  <a:pt x="24970" y="13860"/>
                </a:lnTo>
                <a:lnTo>
                  <a:pt x="25270" y="13600"/>
                </a:lnTo>
                <a:lnTo>
                  <a:pt x="25420" y="13350"/>
                </a:lnTo>
                <a:lnTo>
                  <a:pt x="25330" y="12990"/>
                </a:lnTo>
                <a:lnTo>
                  <a:pt x="25120" y="12580"/>
                </a:lnTo>
                <a:lnTo>
                  <a:pt x="25070" y="12250"/>
                </a:lnTo>
                <a:lnTo>
                  <a:pt x="25440" y="12130"/>
                </a:lnTo>
                <a:lnTo>
                  <a:pt x="25620" y="11990"/>
                </a:lnTo>
                <a:lnTo>
                  <a:pt x="25800" y="11950"/>
                </a:lnTo>
                <a:lnTo>
                  <a:pt x="25990" y="11990"/>
                </a:lnTo>
                <a:lnTo>
                  <a:pt x="26170" y="12130"/>
                </a:lnTo>
                <a:lnTo>
                  <a:pt x="26690" y="12210"/>
                </a:lnTo>
                <a:lnTo>
                  <a:pt x="27700" y="12030"/>
                </a:lnTo>
                <a:lnTo>
                  <a:pt x="28170" y="12130"/>
                </a:lnTo>
                <a:lnTo>
                  <a:pt x="28430" y="12290"/>
                </a:lnTo>
                <a:lnTo>
                  <a:pt x="28470" y="12290"/>
                </a:lnTo>
                <a:lnTo>
                  <a:pt x="28700" y="12330"/>
                </a:lnTo>
                <a:lnTo>
                  <a:pt x="29250" y="12270"/>
                </a:lnTo>
                <a:lnTo>
                  <a:pt x="28880" y="13120"/>
                </a:lnTo>
                <a:lnTo>
                  <a:pt x="29000" y="13610"/>
                </a:lnTo>
                <a:lnTo>
                  <a:pt x="29430" y="13870"/>
                </a:lnTo>
                <a:lnTo>
                  <a:pt x="30030" y="14060"/>
                </a:lnTo>
                <a:lnTo>
                  <a:pt x="30110" y="14120"/>
                </a:lnTo>
                <a:lnTo>
                  <a:pt x="30170" y="14230"/>
                </a:lnTo>
                <a:lnTo>
                  <a:pt x="30250" y="14340"/>
                </a:lnTo>
                <a:lnTo>
                  <a:pt x="30400" y="14400"/>
                </a:lnTo>
                <a:lnTo>
                  <a:pt x="30540" y="14380"/>
                </a:lnTo>
                <a:lnTo>
                  <a:pt x="31300" y="14040"/>
                </a:lnTo>
                <a:lnTo>
                  <a:pt x="31830" y="13930"/>
                </a:lnTo>
                <a:lnTo>
                  <a:pt x="32390" y="13950"/>
                </a:lnTo>
                <a:lnTo>
                  <a:pt x="32440" y="14040"/>
                </a:lnTo>
                <a:lnTo>
                  <a:pt x="32510" y="14090"/>
                </a:lnTo>
                <a:lnTo>
                  <a:pt x="33350" y="1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