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Graubünden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Graubün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69200" y="51010"/>
                </a:moveTo>
                <a:lnTo>
                  <a:pt x="69190" y="51010"/>
                </a:lnTo>
                <a:lnTo>
                  <a:pt x="68730" y="50670"/>
                </a:lnTo>
                <a:lnTo>
                  <a:pt x="68560" y="50490"/>
                </a:lnTo>
                <a:lnTo>
                  <a:pt x="68130" y="49980"/>
                </a:lnTo>
                <a:lnTo>
                  <a:pt x="67800" y="49750"/>
                </a:lnTo>
                <a:lnTo>
                  <a:pt x="67670" y="49630"/>
                </a:lnTo>
                <a:lnTo>
                  <a:pt x="67510" y="49370"/>
                </a:lnTo>
                <a:lnTo>
                  <a:pt x="67440" y="49210"/>
                </a:lnTo>
                <a:lnTo>
                  <a:pt x="67400" y="49060"/>
                </a:lnTo>
                <a:lnTo>
                  <a:pt x="67460" y="48690"/>
                </a:lnTo>
                <a:lnTo>
                  <a:pt x="67460" y="48540"/>
                </a:lnTo>
                <a:lnTo>
                  <a:pt x="67450" y="48430"/>
                </a:lnTo>
                <a:lnTo>
                  <a:pt x="67240" y="48010"/>
                </a:lnTo>
                <a:lnTo>
                  <a:pt x="67070" y="47610"/>
                </a:lnTo>
                <a:lnTo>
                  <a:pt x="67040" y="47460"/>
                </a:lnTo>
                <a:lnTo>
                  <a:pt x="67050" y="47340"/>
                </a:lnTo>
                <a:lnTo>
                  <a:pt x="67220" y="47140"/>
                </a:lnTo>
                <a:lnTo>
                  <a:pt x="67300" y="46950"/>
                </a:lnTo>
                <a:lnTo>
                  <a:pt x="67330" y="46810"/>
                </a:lnTo>
                <a:lnTo>
                  <a:pt x="67300" y="46630"/>
                </a:lnTo>
                <a:lnTo>
                  <a:pt x="67280" y="46440"/>
                </a:lnTo>
                <a:lnTo>
                  <a:pt x="67320" y="46240"/>
                </a:lnTo>
                <a:lnTo>
                  <a:pt x="67630" y="45660"/>
                </a:lnTo>
                <a:lnTo>
                  <a:pt x="67700" y="45450"/>
                </a:lnTo>
                <a:lnTo>
                  <a:pt x="67680" y="44570"/>
                </a:lnTo>
                <a:lnTo>
                  <a:pt x="67760" y="44330"/>
                </a:lnTo>
                <a:lnTo>
                  <a:pt x="67830" y="44050"/>
                </a:lnTo>
                <a:lnTo>
                  <a:pt x="67870" y="43920"/>
                </a:lnTo>
                <a:lnTo>
                  <a:pt x="67860" y="43800"/>
                </a:lnTo>
                <a:lnTo>
                  <a:pt x="67760" y="43600"/>
                </a:lnTo>
                <a:lnTo>
                  <a:pt x="67680" y="43400"/>
                </a:lnTo>
                <a:lnTo>
                  <a:pt x="67650" y="43150"/>
                </a:lnTo>
                <a:lnTo>
                  <a:pt x="67690" y="42830"/>
                </a:lnTo>
                <a:lnTo>
                  <a:pt x="67700" y="42600"/>
                </a:lnTo>
                <a:lnTo>
                  <a:pt x="67690" y="42420"/>
                </a:lnTo>
                <a:lnTo>
                  <a:pt x="67460" y="41990"/>
                </a:lnTo>
                <a:lnTo>
                  <a:pt x="67160" y="42030"/>
                </a:lnTo>
                <a:lnTo>
                  <a:pt x="67070" y="42070"/>
                </a:lnTo>
                <a:lnTo>
                  <a:pt x="67020" y="42090"/>
                </a:lnTo>
                <a:lnTo>
                  <a:pt x="66880" y="42030"/>
                </a:lnTo>
                <a:lnTo>
                  <a:pt x="66660" y="41710"/>
                </a:lnTo>
                <a:lnTo>
                  <a:pt x="66450" y="41340"/>
                </a:lnTo>
                <a:lnTo>
                  <a:pt x="66390" y="41210"/>
                </a:lnTo>
                <a:lnTo>
                  <a:pt x="66340" y="41050"/>
                </a:lnTo>
                <a:lnTo>
                  <a:pt x="66210" y="40490"/>
                </a:lnTo>
                <a:lnTo>
                  <a:pt x="66230" y="40400"/>
                </a:lnTo>
                <a:lnTo>
                  <a:pt x="66260" y="40280"/>
                </a:lnTo>
                <a:lnTo>
                  <a:pt x="66290" y="40130"/>
                </a:lnTo>
                <a:lnTo>
                  <a:pt x="66330" y="39780"/>
                </a:lnTo>
                <a:lnTo>
                  <a:pt x="66360" y="39590"/>
                </a:lnTo>
                <a:lnTo>
                  <a:pt x="66420" y="39380"/>
                </a:lnTo>
                <a:lnTo>
                  <a:pt x="66490" y="39210"/>
                </a:lnTo>
                <a:lnTo>
                  <a:pt x="66640" y="38920"/>
                </a:lnTo>
                <a:lnTo>
                  <a:pt x="66680" y="38810"/>
                </a:lnTo>
                <a:lnTo>
                  <a:pt x="66660" y="38720"/>
                </a:lnTo>
                <a:lnTo>
                  <a:pt x="66610" y="38650"/>
                </a:lnTo>
                <a:lnTo>
                  <a:pt x="66350" y="38400"/>
                </a:lnTo>
                <a:lnTo>
                  <a:pt x="66120" y="38300"/>
                </a:lnTo>
                <a:lnTo>
                  <a:pt x="65980" y="38210"/>
                </a:lnTo>
                <a:lnTo>
                  <a:pt x="65880" y="38170"/>
                </a:lnTo>
                <a:lnTo>
                  <a:pt x="65190" y="38100"/>
                </a:lnTo>
                <a:lnTo>
                  <a:pt x="65090" y="37940"/>
                </a:lnTo>
                <a:lnTo>
                  <a:pt x="65040" y="37800"/>
                </a:lnTo>
                <a:lnTo>
                  <a:pt x="65020" y="37640"/>
                </a:lnTo>
                <a:lnTo>
                  <a:pt x="64960" y="37590"/>
                </a:lnTo>
                <a:lnTo>
                  <a:pt x="64840" y="37600"/>
                </a:lnTo>
                <a:lnTo>
                  <a:pt x="64680" y="37760"/>
                </a:lnTo>
                <a:lnTo>
                  <a:pt x="64480" y="37800"/>
                </a:lnTo>
                <a:lnTo>
                  <a:pt x="64330" y="37860"/>
                </a:lnTo>
                <a:lnTo>
                  <a:pt x="64190" y="37940"/>
                </a:lnTo>
                <a:lnTo>
                  <a:pt x="64040" y="38150"/>
                </a:lnTo>
                <a:lnTo>
                  <a:pt x="64010" y="38300"/>
                </a:lnTo>
                <a:lnTo>
                  <a:pt x="64030" y="38430"/>
                </a:lnTo>
                <a:lnTo>
                  <a:pt x="64070" y="38520"/>
                </a:lnTo>
                <a:lnTo>
                  <a:pt x="64090" y="38610"/>
                </a:lnTo>
                <a:lnTo>
                  <a:pt x="64040" y="38710"/>
                </a:lnTo>
                <a:lnTo>
                  <a:pt x="63850" y="38850"/>
                </a:lnTo>
                <a:lnTo>
                  <a:pt x="62830" y="39270"/>
                </a:lnTo>
                <a:lnTo>
                  <a:pt x="61640" y="39470"/>
                </a:lnTo>
                <a:lnTo>
                  <a:pt x="60080" y="39330"/>
                </a:lnTo>
                <a:lnTo>
                  <a:pt x="59410" y="39020"/>
                </a:lnTo>
                <a:lnTo>
                  <a:pt x="59470" y="38620"/>
                </a:lnTo>
                <a:lnTo>
                  <a:pt x="59430" y="38380"/>
                </a:lnTo>
                <a:lnTo>
                  <a:pt x="59320" y="38030"/>
                </a:lnTo>
                <a:lnTo>
                  <a:pt x="59270" y="37930"/>
                </a:lnTo>
                <a:lnTo>
                  <a:pt x="59190" y="37880"/>
                </a:lnTo>
                <a:lnTo>
                  <a:pt x="59100" y="37830"/>
                </a:lnTo>
                <a:lnTo>
                  <a:pt x="59030" y="37780"/>
                </a:lnTo>
                <a:lnTo>
                  <a:pt x="58970" y="37690"/>
                </a:lnTo>
                <a:lnTo>
                  <a:pt x="58930" y="37570"/>
                </a:lnTo>
                <a:lnTo>
                  <a:pt x="58910" y="37400"/>
                </a:lnTo>
                <a:lnTo>
                  <a:pt x="58920" y="37240"/>
                </a:lnTo>
                <a:lnTo>
                  <a:pt x="59060" y="36780"/>
                </a:lnTo>
                <a:lnTo>
                  <a:pt x="59210" y="36450"/>
                </a:lnTo>
                <a:lnTo>
                  <a:pt x="59240" y="36290"/>
                </a:lnTo>
                <a:lnTo>
                  <a:pt x="59250" y="36180"/>
                </a:lnTo>
                <a:lnTo>
                  <a:pt x="59240" y="36100"/>
                </a:lnTo>
                <a:lnTo>
                  <a:pt x="59240" y="36010"/>
                </a:lnTo>
                <a:lnTo>
                  <a:pt x="59310" y="35880"/>
                </a:lnTo>
                <a:lnTo>
                  <a:pt x="59440" y="35760"/>
                </a:lnTo>
                <a:lnTo>
                  <a:pt x="59770" y="35610"/>
                </a:lnTo>
                <a:lnTo>
                  <a:pt x="59980" y="35570"/>
                </a:lnTo>
                <a:lnTo>
                  <a:pt x="60170" y="35460"/>
                </a:lnTo>
                <a:lnTo>
                  <a:pt x="60640" y="34850"/>
                </a:lnTo>
                <a:lnTo>
                  <a:pt x="60840" y="34630"/>
                </a:lnTo>
                <a:lnTo>
                  <a:pt x="61190" y="34510"/>
                </a:lnTo>
                <a:lnTo>
                  <a:pt x="61500" y="34620"/>
                </a:lnTo>
                <a:lnTo>
                  <a:pt x="61580" y="34630"/>
                </a:lnTo>
                <a:lnTo>
                  <a:pt x="61880" y="34560"/>
                </a:lnTo>
                <a:lnTo>
                  <a:pt x="61950" y="34510"/>
                </a:lnTo>
                <a:lnTo>
                  <a:pt x="62020" y="34410"/>
                </a:lnTo>
                <a:lnTo>
                  <a:pt x="62000" y="34140"/>
                </a:lnTo>
                <a:lnTo>
                  <a:pt x="62000" y="34110"/>
                </a:lnTo>
                <a:lnTo>
                  <a:pt x="62030" y="34040"/>
                </a:lnTo>
                <a:lnTo>
                  <a:pt x="62190" y="33760"/>
                </a:lnTo>
                <a:lnTo>
                  <a:pt x="62370" y="33530"/>
                </a:lnTo>
                <a:lnTo>
                  <a:pt x="62400" y="33280"/>
                </a:lnTo>
                <a:lnTo>
                  <a:pt x="62390" y="32930"/>
                </a:lnTo>
                <a:lnTo>
                  <a:pt x="62450" y="32860"/>
                </a:lnTo>
                <a:lnTo>
                  <a:pt x="62600" y="32830"/>
                </a:lnTo>
                <a:lnTo>
                  <a:pt x="62740" y="32770"/>
                </a:lnTo>
                <a:lnTo>
                  <a:pt x="62870" y="32620"/>
                </a:lnTo>
                <a:lnTo>
                  <a:pt x="63100" y="32500"/>
                </a:lnTo>
                <a:lnTo>
                  <a:pt x="63320" y="32210"/>
                </a:lnTo>
                <a:lnTo>
                  <a:pt x="63740" y="32230"/>
                </a:lnTo>
                <a:lnTo>
                  <a:pt x="63950" y="32310"/>
                </a:lnTo>
                <a:lnTo>
                  <a:pt x="64040" y="32320"/>
                </a:lnTo>
                <a:lnTo>
                  <a:pt x="64080" y="32400"/>
                </a:lnTo>
                <a:lnTo>
                  <a:pt x="64130" y="32600"/>
                </a:lnTo>
                <a:lnTo>
                  <a:pt x="64210" y="32650"/>
                </a:lnTo>
                <a:lnTo>
                  <a:pt x="64400" y="32650"/>
                </a:lnTo>
                <a:lnTo>
                  <a:pt x="65510" y="32300"/>
                </a:lnTo>
                <a:lnTo>
                  <a:pt x="65970" y="32090"/>
                </a:lnTo>
                <a:lnTo>
                  <a:pt x="66250" y="31820"/>
                </a:lnTo>
                <a:lnTo>
                  <a:pt x="66400" y="31620"/>
                </a:lnTo>
                <a:lnTo>
                  <a:pt x="66500" y="31410"/>
                </a:lnTo>
                <a:lnTo>
                  <a:pt x="66560" y="31270"/>
                </a:lnTo>
                <a:lnTo>
                  <a:pt x="66620" y="31150"/>
                </a:lnTo>
                <a:lnTo>
                  <a:pt x="66670" y="31060"/>
                </a:lnTo>
                <a:lnTo>
                  <a:pt x="66700" y="30950"/>
                </a:lnTo>
                <a:lnTo>
                  <a:pt x="66690" y="30730"/>
                </a:lnTo>
                <a:lnTo>
                  <a:pt x="66710" y="30620"/>
                </a:lnTo>
                <a:lnTo>
                  <a:pt x="66760" y="30550"/>
                </a:lnTo>
                <a:lnTo>
                  <a:pt x="66890" y="30480"/>
                </a:lnTo>
                <a:lnTo>
                  <a:pt x="67090" y="30440"/>
                </a:lnTo>
                <a:lnTo>
                  <a:pt x="67420" y="30470"/>
                </a:lnTo>
                <a:lnTo>
                  <a:pt x="67620" y="30540"/>
                </a:lnTo>
                <a:lnTo>
                  <a:pt x="67760" y="30650"/>
                </a:lnTo>
                <a:lnTo>
                  <a:pt x="67850" y="30780"/>
                </a:lnTo>
                <a:lnTo>
                  <a:pt x="68020" y="30840"/>
                </a:lnTo>
                <a:lnTo>
                  <a:pt x="68220" y="30780"/>
                </a:lnTo>
                <a:lnTo>
                  <a:pt x="68910" y="30310"/>
                </a:lnTo>
                <a:lnTo>
                  <a:pt x="69200" y="30240"/>
                </a:lnTo>
                <a:lnTo>
                  <a:pt x="69580" y="30240"/>
                </a:lnTo>
                <a:lnTo>
                  <a:pt x="69750" y="30170"/>
                </a:lnTo>
                <a:lnTo>
                  <a:pt x="69850" y="30100"/>
                </a:lnTo>
                <a:lnTo>
                  <a:pt x="70200" y="29620"/>
                </a:lnTo>
                <a:lnTo>
                  <a:pt x="70760" y="29120"/>
                </a:lnTo>
                <a:lnTo>
                  <a:pt x="71080" y="29490"/>
                </a:lnTo>
                <a:lnTo>
                  <a:pt x="71150" y="29510"/>
                </a:lnTo>
                <a:lnTo>
                  <a:pt x="71250" y="29510"/>
                </a:lnTo>
                <a:lnTo>
                  <a:pt x="71340" y="29460"/>
                </a:lnTo>
                <a:lnTo>
                  <a:pt x="74040" y="29860"/>
                </a:lnTo>
                <a:lnTo>
                  <a:pt x="74450" y="30070"/>
                </a:lnTo>
                <a:lnTo>
                  <a:pt x="74680" y="30240"/>
                </a:lnTo>
                <a:lnTo>
                  <a:pt x="74820" y="30250"/>
                </a:lnTo>
                <a:lnTo>
                  <a:pt x="74880" y="30230"/>
                </a:lnTo>
                <a:lnTo>
                  <a:pt x="74940" y="29980"/>
                </a:lnTo>
                <a:lnTo>
                  <a:pt x="75200" y="29900"/>
                </a:lnTo>
                <a:lnTo>
                  <a:pt x="75460" y="29430"/>
                </a:lnTo>
                <a:lnTo>
                  <a:pt x="75520" y="29270"/>
                </a:lnTo>
                <a:lnTo>
                  <a:pt x="75540" y="29120"/>
                </a:lnTo>
                <a:lnTo>
                  <a:pt x="75530" y="28980"/>
                </a:lnTo>
                <a:lnTo>
                  <a:pt x="75590" y="28630"/>
                </a:lnTo>
                <a:lnTo>
                  <a:pt x="75700" y="28400"/>
                </a:lnTo>
                <a:lnTo>
                  <a:pt x="75830" y="28150"/>
                </a:lnTo>
                <a:lnTo>
                  <a:pt x="75940" y="28020"/>
                </a:lnTo>
                <a:lnTo>
                  <a:pt x="76130" y="27870"/>
                </a:lnTo>
                <a:lnTo>
                  <a:pt x="76180" y="27750"/>
                </a:lnTo>
                <a:lnTo>
                  <a:pt x="76260" y="27480"/>
                </a:lnTo>
                <a:lnTo>
                  <a:pt x="76350" y="27370"/>
                </a:lnTo>
                <a:lnTo>
                  <a:pt x="76470" y="27300"/>
                </a:lnTo>
                <a:lnTo>
                  <a:pt x="76620" y="27260"/>
                </a:lnTo>
                <a:lnTo>
                  <a:pt x="76510" y="27030"/>
                </a:lnTo>
                <a:lnTo>
                  <a:pt x="75890" y="25980"/>
                </a:lnTo>
                <a:lnTo>
                  <a:pt x="75670" y="25490"/>
                </a:lnTo>
                <a:lnTo>
                  <a:pt x="75520" y="24990"/>
                </a:lnTo>
                <a:lnTo>
                  <a:pt x="75510" y="24880"/>
                </a:lnTo>
                <a:lnTo>
                  <a:pt x="75970" y="25010"/>
                </a:lnTo>
                <a:lnTo>
                  <a:pt x="76650" y="25120"/>
                </a:lnTo>
                <a:lnTo>
                  <a:pt x="77200" y="25220"/>
                </a:lnTo>
                <a:lnTo>
                  <a:pt x="77610" y="25080"/>
                </a:lnTo>
                <a:lnTo>
                  <a:pt x="77990" y="25180"/>
                </a:lnTo>
                <a:lnTo>
                  <a:pt x="79050" y="25050"/>
                </a:lnTo>
                <a:lnTo>
                  <a:pt x="79380" y="25100"/>
                </a:lnTo>
                <a:lnTo>
                  <a:pt x="83190" y="26310"/>
                </a:lnTo>
                <a:lnTo>
                  <a:pt x="83160" y="26640"/>
                </a:lnTo>
                <a:lnTo>
                  <a:pt x="83240" y="26720"/>
                </a:lnTo>
                <a:lnTo>
                  <a:pt x="83370" y="26710"/>
                </a:lnTo>
                <a:lnTo>
                  <a:pt x="83440" y="26800"/>
                </a:lnTo>
                <a:lnTo>
                  <a:pt x="83440" y="26970"/>
                </a:lnTo>
                <a:lnTo>
                  <a:pt x="83360" y="27260"/>
                </a:lnTo>
                <a:lnTo>
                  <a:pt x="83310" y="27950"/>
                </a:lnTo>
                <a:lnTo>
                  <a:pt x="83250" y="28270"/>
                </a:lnTo>
                <a:lnTo>
                  <a:pt x="83280" y="28540"/>
                </a:lnTo>
                <a:lnTo>
                  <a:pt x="83540" y="28910"/>
                </a:lnTo>
                <a:lnTo>
                  <a:pt x="84040" y="29290"/>
                </a:lnTo>
                <a:lnTo>
                  <a:pt x="86190" y="29990"/>
                </a:lnTo>
                <a:lnTo>
                  <a:pt x="86970" y="30730"/>
                </a:lnTo>
                <a:lnTo>
                  <a:pt x="87420" y="31000"/>
                </a:lnTo>
                <a:lnTo>
                  <a:pt x="88300" y="31280"/>
                </a:lnTo>
                <a:lnTo>
                  <a:pt x="88570" y="31290"/>
                </a:lnTo>
                <a:lnTo>
                  <a:pt x="88710" y="31290"/>
                </a:lnTo>
                <a:lnTo>
                  <a:pt x="89230" y="31140"/>
                </a:lnTo>
                <a:lnTo>
                  <a:pt x="90110" y="30700"/>
                </a:lnTo>
                <a:lnTo>
                  <a:pt x="90320" y="30390"/>
                </a:lnTo>
                <a:lnTo>
                  <a:pt x="90370" y="30170"/>
                </a:lnTo>
                <a:lnTo>
                  <a:pt x="90390" y="29920"/>
                </a:lnTo>
                <a:lnTo>
                  <a:pt x="90480" y="29550"/>
                </a:lnTo>
                <a:lnTo>
                  <a:pt x="90790" y="29030"/>
                </a:lnTo>
                <a:lnTo>
                  <a:pt x="91120" y="28970"/>
                </a:lnTo>
                <a:lnTo>
                  <a:pt x="91510" y="29070"/>
                </a:lnTo>
                <a:lnTo>
                  <a:pt x="92010" y="29050"/>
                </a:lnTo>
                <a:lnTo>
                  <a:pt x="92020" y="28500"/>
                </a:lnTo>
                <a:lnTo>
                  <a:pt x="92370" y="27820"/>
                </a:lnTo>
                <a:lnTo>
                  <a:pt x="92880" y="27230"/>
                </a:lnTo>
                <a:lnTo>
                  <a:pt x="93470" y="26900"/>
                </a:lnTo>
                <a:lnTo>
                  <a:pt x="93580" y="26880"/>
                </a:lnTo>
                <a:lnTo>
                  <a:pt x="93690" y="26900"/>
                </a:lnTo>
                <a:lnTo>
                  <a:pt x="93790" y="26970"/>
                </a:lnTo>
                <a:lnTo>
                  <a:pt x="93800" y="26970"/>
                </a:lnTo>
                <a:lnTo>
                  <a:pt x="94010" y="27200"/>
                </a:lnTo>
                <a:lnTo>
                  <a:pt x="94430" y="27880"/>
                </a:lnTo>
                <a:lnTo>
                  <a:pt x="95110" y="28420"/>
                </a:lnTo>
                <a:lnTo>
                  <a:pt x="95290" y="28640"/>
                </a:lnTo>
                <a:lnTo>
                  <a:pt x="95400" y="29130"/>
                </a:lnTo>
                <a:lnTo>
                  <a:pt x="95150" y="30140"/>
                </a:lnTo>
                <a:lnTo>
                  <a:pt x="95200" y="30770"/>
                </a:lnTo>
                <a:lnTo>
                  <a:pt x="95090" y="31710"/>
                </a:lnTo>
                <a:lnTo>
                  <a:pt x="95020" y="31980"/>
                </a:lnTo>
                <a:lnTo>
                  <a:pt x="94900" y="32170"/>
                </a:lnTo>
                <a:lnTo>
                  <a:pt x="94460" y="32700"/>
                </a:lnTo>
                <a:lnTo>
                  <a:pt x="94500" y="33140"/>
                </a:lnTo>
                <a:lnTo>
                  <a:pt x="94640" y="33560"/>
                </a:lnTo>
                <a:lnTo>
                  <a:pt x="94690" y="33970"/>
                </a:lnTo>
                <a:lnTo>
                  <a:pt x="94450" y="34340"/>
                </a:lnTo>
                <a:lnTo>
                  <a:pt x="94110" y="34560"/>
                </a:lnTo>
                <a:lnTo>
                  <a:pt x="94020" y="34830"/>
                </a:lnTo>
                <a:lnTo>
                  <a:pt x="94040" y="35160"/>
                </a:lnTo>
                <a:lnTo>
                  <a:pt x="94000" y="35580"/>
                </a:lnTo>
                <a:lnTo>
                  <a:pt x="93810" y="35930"/>
                </a:lnTo>
                <a:lnTo>
                  <a:pt x="93590" y="36140"/>
                </a:lnTo>
                <a:lnTo>
                  <a:pt x="93490" y="36410"/>
                </a:lnTo>
                <a:lnTo>
                  <a:pt x="93660" y="36980"/>
                </a:lnTo>
                <a:lnTo>
                  <a:pt x="94020" y="37400"/>
                </a:lnTo>
                <a:lnTo>
                  <a:pt x="94880" y="37490"/>
                </a:lnTo>
                <a:lnTo>
                  <a:pt x="95300" y="37850"/>
                </a:lnTo>
                <a:lnTo>
                  <a:pt x="95450" y="38410"/>
                </a:lnTo>
                <a:lnTo>
                  <a:pt x="95440" y="39170"/>
                </a:lnTo>
                <a:lnTo>
                  <a:pt x="95280" y="39900"/>
                </a:lnTo>
                <a:lnTo>
                  <a:pt x="95160" y="40100"/>
                </a:lnTo>
                <a:lnTo>
                  <a:pt x="95000" y="40360"/>
                </a:lnTo>
                <a:lnTo>
                  <a:pt x="94630" y="40430"/>
                </a:lnTo>
                <a:lnTo>
                  <a:pt x="93190" y="40050"/>
                </a:lnTo>
                <a:lnTo>
                  <a:pt x="92490" y="40120"/>
                </a:lnTo>
                <a:lnTo>
                  <a:pt x="92230" y="40080"/>
                </a:lnTo>
                <a:lnTo>
                  <a:pt x="92000" y="39970"/>
                </a:lnTo>
                <a:lnTo>
                  <a:pt x="91880" y="39840"/>
                </a:lnTo>
                <a:lnTo>
                  <a:pt x="91770" y="39690"/>
                </a:lnTo>
                <a:lnTo>
                  <a:pt x="91610" y="39550"/>
                </a:lnTo>
                <a:lnTo>
                  <a:pt x="90780" y="39260"/>
                </a:lnTo>
                <a:lnTo>
                  <a:pt x="90690" y="38950"/>
                </a:lnTo>
                <a:lnTo>
                  <a:pt x="90800" y="38340"/>
                </a:lnTo>
                <a:lnTo>
                  <a:pt x="90760" y="38010"/>
                </a:lnTo>
                <a:lnTo>
                  <a:pt x="90440" y="37750"/>
                </a:lnTo>
                <a:lnTo>
                  <a:pt x="89920" y="37750"/>
                </a:lnTo>
                <a:lnTo>
                  <a:pt x="88020" y="38300"/>
                </a:lnTo>
                <a:lnTo>
                  <a:pt x="87820" y="38410"/>
                </a:lnTo>
                <a:lnTo>
                  <a:pt x="87730" y="38630"/>
                </a:lnTo>
                <a:lnTo>
                  <a:pt x="87490" y="39580"/>
                </a:lnTo>
                <a:lnTo>
                  <a:pt x="87320" y="39810"/>
                </a:lnTo>
                <a:lnTo>
                  <a:pt x="86890" y="40240"/>
                </a:lnTo>
                <a:lnTo>
                  <a:pt x="86710" y="40500"/>
                </a:lnTo>
                <a:lnTo>
                  <a:pt x="86690" y="40710"/>
                </a:lnTo>
                <a:lnTo>
                  <a:pt x="86680" y="41360"/>
                </a:lnTo>
                <a:lnTo>
                  <a:pt x="86590" y="41670"/>
                </a:lnTo>
                <a:lnTo>
                  <a:pt x="86620" y="41940"/>
                </a:lnTo>
                <a:lnTo>
                  <a:pt x="86670" y="42150"/>
                </a:lnTo>
                <a:lnTo>
                  <a:pt x="86760" y="42320"/>
                </a:lnTo>
                <a:lnTo>
                  <a:pt x="86940" y="42440"/>
                </a:lnTo>
                <a:lnTo>
                  <a:pt x="86580" y="43040"/>
                </a:lnTo>
                <a:lnTo>
                  <a:pt x="86900" y="43440"/>
                </a:lnTo>
                <a:lnTo>
                  <a:pt x="87490" y="43670"/>
                </a:lnTo>
                <a:lnTo>
                  <a:pt x="88390" y="43840"/>
                </a:lnTo>
                <a:lnTo>
                  <a:pt x="88740" y="43980"/>
                </a:lnTo>
                <a:lnTo>
                  <a:pt x="88890" y="44310"/>
                </a:lnTo>
                <a:lnTo>
                  <a:pt x="88740" y="44950"/>
                </a:lnTo>
                <a:lnTo>
                  <a:pt x="88590" y="45140"/>
                </a:lnTo>
                <a:lnTo>
                  <a:pt x="88170" y="45520"/>
                </a:lnTo>
                <a:lnTo>
                  <a:pt x="88020" y="45810"/>
                </a:lnTo>
                <a:lnTo>
                  <a:pt x="87910" y="46200"/>
                </a:lnTo>
                <a:lnTo>
                  <a:pt x="87900" y="46470"/>
                </a:lnTo>
                <a:lnTo>
                  <a:pt x="87980" y="46710"/>
                </a:lnTo>
                <a:lnTo>
                  <a:pt x="88170" y="47040"/>
                </a:lnTo>
                <a:lnTo>
                  <a:pt x="89000" y="47890"/>
                </a:lnTo>
                <a:lnTo>
                  <a:pt x="89260" y="48410"/>
                </a:lnTo>
                <a:lnTo>
                  <a:pt x="88990" y="48960"/>
                </a:lnTo>
                <a:lnTo>
                  <a:pt x="88430" y="49320"/>
                </a:lnTo>
                <a:lnTo>
                  <a:pt x="87580" y="49640"/>
                </a:lnTo>
                <a:lnTo>
                  <a:pt x="86910" y="49630"/>
                </a:lnTo>
                <a:lnTo>
                  <a:pt x="86900" y="48970"/>
                </a:lnTo>
                <a:lnTo>
                  <a:pt x="86690" y="48480"/>
                </a:lnTo>
                <a:lnTo>
                  <a:pt x="85900" y="47770"/>
                </a:lnTo>
                <a:lnTo>
                  <a:pt x="85600" y="47370"/>
                </a:lnTo>
                <a:lnTo>
                  <a:pt x="85470" y="46730"/>
                </a:lnTo>
                <a:lnTo>
                  <a:pt x="85460" y="46150"/>
                </a:lnTo>
                <a:lnTo>
                  <a:pt x="85330" y="45680"/>
                </a:lnTo>
                <a:lnTo>
                  <a:pt x="84820" y="45340"/>
                </a:lnTo>
                <a:lnTo>
                  <a:pt x="84410" y="45240"/>
                </a:lnTo>
                <a:lnTo>
                  <a:pt x="84020" y="45210"/>
                </a:lnTo>
                <a:lnTo>
                  <a:pt x="83140" y="45360"/>
                </a:lnTo>
                <a:lnTo>
                  <a:pt x="81800" y="46050"/>
                </a:lnTo>
                <a:lnTo>
                  <a:pt x="81380" y="46190"/>
                </a:lnTo>
                <a:lnTo>
                  <a:pt x="81120" y="46130"/>
                </a:lnTo>
                <a:lnTo>
                  <a:pt x="80630" y="45830"/>
                </a:lnTo>
                <a:lnTo>
                  <a:pt x="80410" y="45830"/>
                </a:lnTo>
                <a:lnTo>
                  <a:pt x="80190" y="46080"/>
                </a:lnTo>
                <a:lnTo>
                  <a:pt x="80150" y="46410"/>
                </a:lnTo>
                <a:lnTo>
                  <a:pt x="80190" y="46740"/>
                </a:lnTo>
                <a:lnTo>
                  <a:pt x="80180" y="46970"/>
                </a:lnTo>
                <a:lnTo>
                  <a:pt x="79870" y="47400"/>
                </a:lnTo>
                <a:lnTo>
                  <a:pt x="79490" y="47550"/>
                </a:lnTo>
                <a:lnTo>
                  <a:pt x="77180" y="47520"/>
                </a:lnTo>
                <a:lnTo>
                  <a:pt x="76710" y="47350"/>
                </a:lnTo>
                <a:lnTo>
                  <a:pt x="76290" y="47060"/>
                </a:lnTo>
                <a:lnTo>
                  <a:pt x="76030" y="46710"/>
                </a:lnTo>
                <a:lnTo>
                  <a:pt x="75630" y="45660"/>
                </a:lnTo>
                <a:lnTo>
                  <a:pt x="75450" y="45510"/>
                </a:lnTo>
                <a:lnTo>
                  <a:pt x="75000" y="45260"/>
                </a:lnTo>
                <a:lnTo>
                  <a:pt x="74860" y="45120"/>
                </a:lnTo>
                <a:lnTo>
                  <a:pt x="74820" y="44950"/>
                </a:lnTo>
                <a:lnTo>
                  <a:pt x="74850" y="44510"/>
                </a:lnTo>
                <a:lnTo>
                  <a:pt x="74730" y="41700"/>
                </a:lnTo>
                <a:lnTo>
                  <a:pt x="74660" y="41520"/>
                </a:lnTo>
                <a:lnTo>
                  <a:pt x="74500" y="41550"/>
                </a:lnTo>
                <a:lnTo>
                  <a:pt x="74180" y="41790"/>
                </a:lnTo>
                <a:lnTo>
                  <a:pt x="74040" y="41980"/>
                </a:lnTo>
                <a:lnTo>
                  <a:pt x="73970" y="42190"/>
                </a:lnTo>
                <a:lnTo>
                  <a:pt x="73870" y="42360"/>
                </a:lnTo>
                <a:lnTo>
                  <a:pt x="73650" y="42450"/>
                </a:lnTo>
                <a:lnTo>
                  <a:pt x="73500" y="42390"/>
                </a:lnTo>
                <a:lnTo>
                  <a:pt x="72990" y="41890"/>
                </a:lnTo>
                <a:lnTo>
                  <a:pt x="72970" y="41530"/>
                </a:lnTo>
                <a:lnTo>
                  <a:pt x="72570" y="41430"/>
                </a:lnTo>
                <a:lnTo>
                  <a:pt x="71590" y="41550"/>
                </a:lnTo>
                <a:lnTo>
                  <a:pt x="71210" y="41900"/>
                </a:lnTo>
                <a:lnTo>
                  <a:pt x="70860" y="42610"/>
                </a:lnTo>
                <a:lnTo>
                  <a:pt x="70700" y="43330"/>
                </a:lnTo>
                <a:lnTo>
                  <a:pt x="70890" y="43720"/>
                </a:lnTo>
                <a:lnTo>
                  <a:pt x="71160" y="43910"/>
                </a:lnTo>
                <a:lnTo>
                  <a:pt x="71200" y="44200"/>
                </a:lnTo>
                <a:lnTo>
                  <a:pt x="71150" y="44570"/>
                </a:lnTo>
                <a:lnTo>
                  <a:pt x="71150" y="44990"/>
                </a:lnTo>
                <a:lnTo>
                  <a:pt x="71420" y="46020"/>
                </a:lnTo>
                <a:lnTo>
                  <a:pt x="71450" y="46400"/>
                </a:lnTo>
                <a:lnTo>
                  <a:pt x="71320" y="47040"/>
                </a:lnTo>
                <a:lnTo>
                  <a:pt x="70730" y="48270"/>
                </a:lnTo>
                <a:lnTo>
                  <a:pt x="70430" y="49320"/>
                </a:lnTo>
                <a:lnTo>
                  <a:pt x="70250" y="49610"/>
                </a:lnTo>
                <a:lnTo>
                  <a:pt x="70020" y="49830"/>
                </a:lnTo>
                <a:lnTo>
                  <a:pt x="69780" y="49950"/>
                </a:lnTo>
                <a:lnTo>
                  <a:pt x="69560" y="50110"/>
                </a:lnTo>
                <a:lnTo>
                  <a:pt x="69440" y="50400"/>
                </a:lnTo>
                <a:lnTo>
                  <a:pt x="69350" y="50730"/>
                </a:lnTo>
                <a:lnTo>
                  <a:pt x="69200" y="5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