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Glarus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Glarus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0760" y="29120"/>
                </a:moveTo>
                <a:lnTo>
                  <a:pt x="70200" y="29620"/>
                </a:lnTo>
                <a:lnTo>
                  <a:pt x="69850" y="30100"/>
                </a:lnTo>
                <a:lnTo>
                  <a:pt x="69750" y="30170"/>
                </a:lnTo>
                <a:lnTo>
                  <a:pt x="69580" y="30240"/>
                </a:lnTo>
                <a:lnTo>
                  <a:pt x="69200" y="30240"/>
                </a:lnTo>
                <a:lnTo>
                  <a:pt x="68910" y="30310"/>
                </a:lnTo>
                <a:lnTo>
                  <a:pt x="68220" y="30780"/>
                </a:lnTo>
                <a:lnTo>
                  <a:pt x="68020" y="30840"/>
                </a:lnTo>
                <a:lnTo>
                  <a:pt x="67850" y="30780"/>
                </a:lnTo>
                <a:lnTo>
                  <a:pt x="67760" y="30650"/>
                </a:lnTo>
                <a:lnTo>
                  <a:pt x="67620" y="30540"/>
                </a:lnTo>
                <a:lnTo>
                  <a:pt x="67420" y="30470"/>
                </a:lnTo>
                <a:lnTo>
                  <a:pt x="67090" y="30440"/>
                </a:lnTo>
                <a:lnTo>
                  <a:pt x="66890" y="30480"/>
                </a:lnTo>
                <a:lnTo>
                  <a:pt x="66760" y="30550"/>
                </a:lnTo>
                <a:lnTo>
                  <a:pt x="66710" y="30620"/>
                </a:lnTo>
                <a:lnTo>
                  <a:pt x="66690" y="30730"/>
                </a:lnTo>
                <a:lnTo>
                  <a:pt x="66700" y="30950"/>
                </a:lnTo>
                <a:lnTo>
                  <a:pt x="66670" y="31060"/>
                </a:lnTo>
                <a:lnTo>
                  <a:pt x="66620" y="31150"/>
                </a:lnTo>
                <a:lnTo>
                  <a:pt x="66560" y="31270"/>
                </a:lnTo>
                <a:lnTo>
                  <a:pt x="66500" y="31410"/>
                </a:lnTo>
                <a:lnTo>
                  <a:pt x="66400" y="31620"/>
                </a:lnTo>
                <a:lnTo>
                  <a:pt x="66250" y="31820"/>
                </a:lnTo>
                <a:lnTo>
                  <a:pt x="65970" y="32090"/>
                </a:lnTo>
                <a:lnTo>
                  <a:pt x="65510" y="32300"/>
                </a:lnTo>
                <a:lnTo>
                  <a:pt x="64400" y="32650"/>
                </a:lnTo>
                <a:lnTo>
                  <a:pt x="64210" y="32650"/>
                </a:lnTo>
                <a:lnTo>
                  <a:pt x="64130" y="32600"/>
                </a:lnTo>
                <a:lnTo>
                  <a:pt x="64080" y="32400"/>
                </a:lnTo>
                <a:lnTo>
                  <a:pt x="64040" y="32320"/>
                </a:lnTo>
                <a:lnTo>
                  <a:pt x="63950" y="32310"/>
                </a:lnTo>
                <a:lnTo>
                  <a:pt x="63740" y="32230"/>
                </a:lnTo>
                <a:lnTo>
                  <a:pt x="63320" y="32210"/>
                </a:lnTo>
                <a:lnTo>
                  <a:pt x="63310" y="31640"/>
                </a:lnTo>
                <a:lnTo>
                  <a:pt x="63290" y="31500"/>
                </a:lnTo>
                <a:lnTo>
                  <a:pt x="63320" y="31310"/>
                </a:lnTo>
                <a:lnTo>
                  <a:pt x="63840" y="30920"/>
                </a:lnTo>
                <a:lnTo>
                  <a:pt x="63940" y="30820"/>
                </a:lnTo>
                <a:lnTo>
                  <a:pt x="64000" y="30770"/>
                </a:lnTo>
                <a:lnTo>
                  <a:pt x="64050" y="30760"/>
                </a:lnTo>
                <a:lnTo>
                  <a:pt x="64120" y="30770"/>
                </a:lnTo>
                <a:lnTo>
                  <a:pt x="64210" y="30750"/>
                </a:lnTo>
                <a:lnTo>
                  <a:pt x="64640" y="30570"/>
                </a:lnTo>
                <a:lnTo>
                  <a:pt x="64780" y="30450"/>
                </a:lnTo>
                <a:lnTo>
                  <a:pt x="64860" y="30290"/>
                </a:lnTo>
                <a:lnTo>
                  <a:pt x="64870" y="30000"/>
                </a:lnTo>
                <a:lnTo>
                  <a:pt x="64860" y="29820"/>
                </a:lnTo>
                <a:lnTo>
                  <a:pt x="64810" y="29640"/>
                </a:lnTo>
                <a:lnTo>
                  <a:pt x="64770" y="29550"/>
                </a:lnTo>
                <a:lnTo>
                  <a:pt x="64500" y="29060"/>
                </a:lnTo>
                <a:lnTo>
                  <a:pt x="64930" y="28840"/>
                </a:lnTo>
                <a:lnTo>
                  <a:pt x="65030" y="28490"/>
                </a:lnTo>
                <a:lnTo>
                  <a:pt x="65100" y="28100"/>
                </a:lnTo>
                <a:lnTo>
                  <a:pt x="65070" y="27910"/>
                </a:lnTo>
                <a:lnTo>
                  <a:pt x="64990" y="27780"/>
                </a:lnTo>
                <a:lnTo>
                  <a:pt x="64670" y="27560"/>
                </a:lnTo>
                <a:lnTo>
                  <a:pt x="64570" y="27450"/>
                </a:lnTo>
                <a:lnTo>
                  <a:pt x="64480" y="27290"/>
                </a:lnTo>
                <a:lnTo>
                  <a:pt x="64480" y="27210"/>
                </a:lnTo>
                <a:lnTo>
                  <a:pt x="64530" y="27110"/>
                </a:lnTo>
                <a:lnTo>
                  <a:pt x="64530" y="27060"/>
                </a:lnTo>
                <a:lnTo>
                  <a:pt x="63970" y="26240"/>
                </a:lnTo>
                <a:lnTo>
                  <a:pt x="63680" y="25980"/>
                </a:lnTo>
                <a:lnTo>
                  <a:pt x="63780" y="25650"/>
                </a:lnTo>
                <a:lnTo>
                  <a:pt x="64010" y="25480"/>
                </a:lnTo>
                <a:lnTo>
                  <a:pt x="64510" y="25250"/>
                </a:lnTo>
                <a:lnTo>
                  <a:pt x="64690" y="25050"/>
                </a:lnTo>
                <a:lnTo>
                  <a:pt x="64840" y="24800"/>
                </a:lnTo>
                <a:lnTo>
                  <a:pt x="65040" y="24390"/>
                </a:lnTo>
                <a:lnTo>
                  <a:pt x="65060" y="24180"/>
                </a:lnTo>
                <a:lnTo>
                  <a:pt x="65020" y="23790"/>
                </a:lnTo>
                <a:lnTo>
                  <a:pt x="65110" y="23630"/>
                </a:lnTo>
                <a:lnTo>
                  <a:pt x="65160" y="23510"/>
                </a:lnTo>
                <a:lnTo>
                  <a:pt x="65220" y="23180"/>
                </a:lnTo>
                <a:lnTo>
                  <a:pt x="65220" y="23020"/>
                </a:lnTo>
                <a:lnTo>
                  <a:pt x="65600" y="21770"/>
                </a:lnTo>
                <a:lnTo>
                  <a:pt x="65930" y="21590"/>
                </a:lnTo>
                <a:lnTo>
                  <a:pt x="66040" y="21600"/>
                </a:lnTo>
                <a:lnTo>
                  <a:pt x="67100" y="22560"/>
                </a:lnTo>
                <a:lnTo>
                  <a:pt x="67410" y="22730"/>
                </a:lnTo>
                <a:lnTo>
                  <a:pt x="69530" y="23150"/>
                </a:lnTo>
                <a:lnTo>
                  <a:pt x="69430" y="24560"/>
                </a:lnTo>
                <a:lnTo>
                  <a:pt x="69320" y="24970"/>
                </a:lnTo>
                <a:lnTo>
                  <a:pt x="68620" y="25460"/>
                </a:lnTo>
                <a:lnTo>
                  <a:pt x="68570" y="25530"/>
                </a:lnTo>
                <a:lnTo>
                  <a:pt x="68580" y="25590"/>
                </a:lnTo>
                <a:lnTo>
                  <a:pt x="68950" y="25800"/>
                </a:lnTo>
                <a:lnTo>
                  <a:pt x="69080" y="25840"/>
                </a:lnTo>
                <a:lnTo>
                  <a:pt x="69460" y="25800"/>
                </a:lnTo>
                <a:lnTo>
                  <a:pt x="69680" y="25690"/>
                </a:lnTo>
                <a:lnTo>
                  <a:pt x="69830" y="25640"/>
                </a:lnTo>
                <a:lnTo>
                  <a:pt x="69980" y="25630"/>
                </a:lnTo>
                <a:lnTo>
                  <a:pt x="70140" y="25750"/>
                </a:lnTo>
                <a:lnTo>
                  <a:pt x="70310" y="25980"/>
                </a:lnTo>
                <a:lnTo>
                  <a:pt x="70580" y="26520"/>
                </a:lnTo>
                <a:lnTo>
                  <a:pt x="70660" y="26780"/>
                </a:lnTo>
                <a:lnTo>
                  <a:pt x="70690" y="26990"/>
                </a:lnTo>
                <a:lnTo>
                  <a:pt x="70600" y="27840"/>
                </a:lnTo>
                <a:lnTo>
                  <a:pt x="70580" y="27920"/>
                </a:lnTo>
                <a:lnTo>
                  <a:pt x="70540" y="28010"/>
                </a:lnTo>
                <a:lnTo>
                  <a:pt x="70550" y="28120"/>
                </a:lnTo>
                <a:lnTo>
                  <a:pt x="70620" y="28380"/>
                </a:lnTo>
                <a:lnTo>
                  <a:pt x="70780" y="28730"/>
                </a:lnTo>
                <a:lnTo>
                  <a:pt x="70800" y="28840"/>
                </a:lnTo>
                <a:lnTo>
                  <a:pt x="70760" y="2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