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Genève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Genève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9820" y="47040"/>
                </a:moveTo>
                <a:lnTo>
                  <a:pt x="9850" y="47150"/>
                </a:lnTo>
                <a:lnTo>
                  <a:pt x="10040" y="47650"/>
                </a:lnTo>
                <a:lnTo>
                  <a:pt x="10050" y="47770"/>
                </a:lnTo>
                <a:lnTo>
                  <a:pt x="10240" y="48250"/>
                </a:lnTo>
                <a:lnTo>
                  <a:pt x="10330" y="48370"/>
                </a:lnTo>
                <a:lnTo>
                  <a:pt x="10540" y="48480"/>
                </a:lnTo>
                <a:lnTo>
                  <a:pt x="10880" y="48330"/>
                </a:lnTo>
                <a:lnTo>
                  <a:pt x="11020" y="48390"/>
                </a:lnTo>
                <a:lnTo>
                  <a:pt x="11120" y="49060"/>
                </a:lnTo>
                <a:lnTo>
                  <a:pt x="10600" y="49610"/>
                </a:lnTo>
                <a:lnTo>
                  <a:pt x="9310" y="50470"/>
                </a:lnTo>
                <a:lnTo>
                  <a:pt x="8280" y="51680"/>
                </a:lnTo>
                <a:lnTo>
                  <a:pt x="7630" y="52010"/>
                </a:lnTo>
                <a:lnTo>
                  <a:pt x="6940" y="51710"/>
                </a:lnTo>
                <a:lnTo>
                  <a:pt x="6030" y="51740"/>
                </a:lnTo>
                <a:lnTo>
                  <a:pt x="5110" y="51960"/>
                </a:lnTo>
                <a:lnTo>
                  <a:pt x="4630" y="52250"/>
                </a:lnTo>
                <a:lnTo>
                  <a:pt x="4900" y="51620"/>
                </a:lnTo>
                <a:lnTo>
                  <a:pt x="5050" y="51330"/>
                </a:lnTo>
                <a:lnTo>
                  <a:pt x="5110" y="51080"/>
                </a:lnTo>
                <a:lnTo>
                  <a:pt x="4760" y="50630"/>
                </a:lnTo>
                <a:lnTo>
                  <a:pt x="4550" y="50230"/>
                </a:lnTo>
                <a:lnTo>
                  <a:pt x="4620" y="49880"/>
                </a:lnTo>
                <a:lnTo>
                  <a:pt x="5110" y="49570"/>
                </a:lnTo>
                <a:lnTo>
                  <a:pt x="6320" y="48970"/>
                </a:lnTo>
                <a:lnTo>
                  <a:pt x="6350" y="48960"/>
                </a:lnTo>
                <a:lnTo>
                  <a:pt x="6390" y="48960"/>
                </a:lnTo>
                <a:lnTo>
                  <a:pt x="6420" y="48960"/>
                </a:lnTo>
                <a:lnTo>
                  <a:pt x="6580" y="49010"/>
                </a:lnTo>
                <a:lnTo>
                  <a:pt x="6700" y="49030"/>
                </a:lnTo>
                <a:lnTo>
                  <a:pt x="6820" y="49010"/>
                </a:lnTo>
                <a:lnTo>
                  <a:pt x="7260" y="48880"/>
                </a:lnTo>
                <a:lnTo>
                  <a:pt x="7350" y="48680"/>
                </a:lnTo>
                <a:lnTo>
                  <a:pt x="7330" y="48410"/>
                </a:lnTo>
                <a:lnTo>
                  <a:pt x="7340" y="48100"/>
                </a:lnTo>
                <a:lnTo>
                  <a:pt x="7490" y="47270"/>
                </a:lnTo>
                <a:lnTo>
                  <a:pt x="7550" y="47040"/>
                </a:lnTo>
                <a:lnTo>
                  <a:pt x="7850" y="46390"/>
                </a:lnTo>
                <a:lnTo>
                  <a:pt x="8040" y="46550"/>
                </a:lnTo>
                <a:lnTo>
                  <a:pt x="8970" y="47310"/>
                </a:lnTo>
                <a:lnTo>
                  <a:pt x="9820" y="4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