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Fribourg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Switzerland • State Map | Fully Editable Vector Shape</a:t>
            </a:r>
          </a:p>
        </p:txBody>
      </p:sp>
      <p:sp>
        <p:nvSpPr>
          <p:cNvPr id="101" name="Fribourg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30490" y="39830"/>
                </a:moveTo>
                <a:lnTo>
                  <a:pt x="29890" y="40310"/>
                </a:lnTo>
                <a:lnTo>
                  <a:pt x="28730" y="40660"/>
                </a:lnTo>
                <a:lnTo>
                  <a:pt x="28530" y="40830"/>
                </a:lnTo>
                <a:lnTo>
                  <a:pt x="28380" y="41040"/>
                </a:lnTo>
                <a:lnTo>
                  <a:pt x="28070" y="41410"/>
                </a:lnTo>
                <a:lnTo>
                  <a:pt x="27850" y="41590"/>
                </a:lnTo>
                <a:lnTo>
                  <a:pt x="27680" y="41700"/>
                </a:lnTo>
                <a:lnTo>
                  <a:pt x="27090" y="41770"/>
                </a:lnTo>
                <a:lnTo>
                  <a:pt x="26940" y="41830"/>
                </a:lnTo>
                <a:lnTo>
                  <a:pt x="26810" y="41910"/>
                </a:lnTo>
                <a:lnTo>
                  <a:pt x="26460" y="42210"/>
                </a:lnTo>
                <a:lnTo>
                  <a:pt x="26260" y="42440"/>
                </a:lnTo>
                <a:lnTo>
                  <a:pt x="26200" y="42530"/>
                </a:lnTo>
                <a:lnTo>
                  <a:pt x="26160" y="42610"/>
                </a:lnTo>
                <a:lnTo>
                  <a:pt x="26080" y="42860"/>
                </a:lnTo>
                <a:lnTo>
                  <a:pt x="25610" y="43090"/>
                </a:lnTo>
                <a:lnTo>
                  <a:pt x="25590" y="43050"/>
                </a:lnTo>
                <a:lnTo>
                  <a:pt x="25530" y="43010"/>
                </a:lnTo>
                <a:lnTo>
                  <a:pt x="25480" y="42900"/>
                </a:lnTo>
                <a:lnTo>
                  <a:pt x="25410" y="42800"/>
                </a:lnTo>
                <a:lnTo>
                  <a:pt x="25350" y="42660"/>
                </a:lnTo>
                <a:lnTo>
                  <a:pt x="25310" y="42510"/>
                </a:lnTo>
                <a:lnTo>
                  <a:pt x="25300" y="42390"/>
                </a:lnTo>
                <a:lnTo>
                  <a:pt x="25230" y="42090"/>
                </a:lnTo>
                <a:lnTo>
                  <a:pt x="25100" y="41750"/>
                </a:lnTo>
                <a:lnTo>
                  <a:pt x="23980" y="40920"/>
                </a:lnTo>
                <a:lnTo>
                  <a:pt x="23700" y="40810"/>
                </a:lnTo>
                <a:lnTo>
                  <a:pt x="23490" y="40800"/>
                </a:lnTo>
                <a:lnTo>
                  <a:pt x="23190" y="41120"/>
                </a:lnTo>
                <a:lnTo>
                  <a:pt x="23050" y="41230"/>
                </a:lnTo>
                <a:lnTo>
                  <a:pt x="22870" y="41320"/>
                </a:lnTo>
                <a:lnTo>
                  <a:pt x="22580" y="41360"/>
                </a:lnTo>
                <a:lnTo>
                  <a:pt x="22430" y="41330"/>
                </a:lnTo>
                <a:lnTo>
                  <a:pt x="22340" y="41280"/>
                </a:lnTo>
                <a:lnTo>
                  <a:pt x="22110" y="40960"/>
                </a:lnTo>
                <a:lnTo>
                  <a:pt x="21970" y="40560"/>
                </a:lnTo>
                <a:lnTo>
                  <a:pt x="22140" y="40210"/>
                </a:lnTo>
                <a:lnTo>
                  <a:pt x="22190" y="40200"/>
                </a:lnTo>
                <a:lnTo>
                  <a:pt x="22460" y="40190"/>
                </a:lnTo>
                <a:lnTo>
                  <a:pt x="22620" y="40210"/>
                </a:lnTo>
                <a:lnTo>
                  <a:pt x="22670" y="40230"/>
                </a:lnTo>
                <a:lnTo>
                  <a:pt x="22920" y="40380"/>
                </a:lnTo>
                <a:lnTo>
                  <a:pt x="22980" y="40340"/>
                </a:lnTo>
                <a:lnTo>
                  <a:pt x="23040" y="40250"/>
                </a:lnTo>
                <a:lnTo>
                  <a:pt x="23540" y="39670"/>
                </a:lnTo>
                <a:lnTo>
                  <a:pt x="23650" y="39520"/>
                </a:lnTo>
                <a:lnTo>
                  <a:pt x="23690" y="39440"/>
                </a:lnTo>
                <a:lnTo>
                  <a:pt x="23650" y="39420"/>
                </a:lnTo>
                <a:lnTo>
                  <a:pt x="23580" y="39430"/>
                </a:lnTo>
                <a:lnTo>
                  <a:pt x="23420" y="39470"/>
                </a:lnTo>
                <a:lnTo>
                  <a:pt x="23330" y="39450"/>
                </a:lnTo>
                <a:lnTo>
                  <a:pt x="23200" y="39350"/>
                </a:lnTo>
                <a:lnTo>
                  <a:pt x="22970" y="39120"/>
                </a:lnTo>
                <a:lnTo>
                  <a:pt x="22860" y="39060"/>
                </a:lnTo>
                <a:lnTo>
                  <a:pt x="22780" y="39040"/>
                </a:lnTo>
                <a:lnTo>
                  <a:pt x="22560" y="39100"/>
                </a:lnTo>
                <a:lnTo>
                  <a:pt x="22260" y="39120"/>
                </a:lnTo>
                <a:lnTo>
                  <a:pt x="22100" y="39010"/>
                </a:lnTo>
                <a:lnTo>
                  <a:pt x="21980" y="39010"/>
                </a:lnTo>
                <a:lnTo>
                  <a:pt x="21890" y="39030"/>
                </a:lnTo>
                <a:lnTo>
                  <a:pt x="21720" y="39110"/>
                </a:lnTo>
                <a:lnTo>
                  <a:pt x="21690" y="39070"/>
                </a:lnTo>
                <a:lnTo>
                  <a:pt x="21690" y="38970"/>
                </a:lnTo>
                <a:lnTo>
                  <a:pt x="21720" y="38840"/>
                </a:lnTo>
                <a:lnTo>
                  <a:pt x="21710" y="38730"/>
                </a:lnTo>
                <a:lnTo>
                  <a:pt x="21700" y="38650"/>
                </a:lnTo>
                <a:lnTo>
                  <a:pt x="21700" y="38580"/>
                </a:lnTo>
                <a:lnTo>
                  <a:pt x="21720" y="38550"/>
                </a:lnTo>
                <a:lnTo>
                  <a:pt x="21770" y="38520"/>
                </a:lnTo>
                <a:lnTo>
                  <a:pt x="21780" y="38460"/>
                </a:lnTo>
                <a:lnTo>
                  <a:pt x="21760" y="38310"/>
                </a:lnTo>
                <a:lnTo>
                  <a:pt x="21730" y="38140"/>
                </a:lnTo>
                <a:lnTo>
                  <a:pt x="21700" y="37820"/>
                </a:lnTo>
                <a:lnTo>
                  <a:pt x="21700" y="37470"/>
                </a:lnTo>
                <a:lnTo>
                  <a:pt x="21710" y="37340"/>
                </a:lnTo>
                <a:lnTo>
                  <a:pt x="21760" y="37030"/>
                </a:lnTo>
                <a:lnTo>
                  <a:pt x="22000" y="37010"/>
                </a:lnTo>
                <a:lnTo>
                  <a:pt x="22330" y="36780"/>
                </a:lnTo>
                <a:lnTo>
                  <a:pt x="22550" y="36730"/>
                </a:lnTo>
                <a:lnTo>
                  <a:pt x="22870" y="36720"/>
                </a:lnTo>
                <a:lnTo>
                  <a:pt x="22980" y="36690"/>
                </a:lnTo>
                <a:lnTo>
                  <a:pt x="23030" y="36650"/>
                </a:lnTo>
                <a:lnTo>
                  <a:pt x="23020" y="36620"/>
                </a:lnTo>
                <a:lnTo>
                  <a:pt x="22990" y="36570"/>
                </a:lnTo>
                <a:lnTo>
                  <a:pt x="23000" y="36530"/>
                </a:lnTo>
                <a:lnTo>
                  <a:pt x="23110" y="36230"/>
                </a:lnTo>
                <a:lnTo>
                  <a:pt x="23810" y="35210"/>
                </a:lnTo>
                <a:lnTo>
                  <a:pt x="24400" y="34400"/>
                </a:lnTo>
                <a:lnTo>
                  <a:pt x="24470" y="34150"/>
                </a:lnTo>
                <a:lnTo>
                  <a:pt x="24450" y="34130"/>
                </a:lnTo>
                <a:lnTo>
                  <a:pt x="24190" y="34070"/>
                </a:lnTo>
                <a:lnTo>
                  <a:pt x="24120" y="34040"/>
                </a:lnTo>
                <a:lnTo>
                  <a:pt x="24050" y="33980"/>
                </a:lnTo>
                <a:lnTo>
                  <a:pt x="24000" y="33880"/>
                </a:lnTo>
                <a:lnTo>
                  <a:pt x="24020" y="33820"/>
                </a:lnTo>
                <a:lnTo>
                  <a:pt x="24280" y="33740"/>
                </a:lnTo>
                <a:lnTo>
                  <a:pt x="24360" y="33690"/>
                </a:lnTo>
                <a:lnTo>
                  <a:pt x="24440" y="33590"/>
                </a:lnTo>
                <a:lnTo>
                  <a:pt x="24990" y="32810"/>
                </a:lnTo>
                <a:lnTo>
                  <a:pt x="24950" y="32400"/>
                </a:lnTo>
                <a:lnTo>
                  <a:pt x="25070" y="32100"/>
                </a:lnTo>
                <a:lnTo>
                  <a:pt x="25140" y="31980"/>
                </a:lnTo>
                <a:lnTo>
                  <a:pt x="25230" y="31900"/>
                </a:lnTo>
                <a:lnTo>
                  <a:pt x="25350" y="31820"/>
                </a:lnTo>
                <a:lnTo>
                  <a:pt x="25550" y="31580"/>
                </a:lnTo>
                <a:lnTo>
                  <a:pt x="25620" y="31450"/>
                </a:lnTo>
                <a:lnTo>
                  <a:pt x="25630" y="31360"/>
                </a:lnTo>
                <a:lnTo>
                  <a:pt x="25610" y="31330"/>
                </a:lnTo>
                <a:lnTo>
                  <a:pt x="25590" y="31320"/>
                </a:lnTo>
                <a:lnTo>
                  <a:pt x="25490" y="31360"/>
                </a:lnTo>
                <a:lnTo>
                  <a:pt x="25430" y="31310"/>
                </a:lnTo>
                <a:lnTo>
                  <a:pt x="25360" y="31200"/>
                </a:lnTo>
                <a:lnTo>
                  <a:pt x="25310" y="30930"/>
                </a:lnTo>
                <a:lnTo>
                  <a:pt x="25310" y="30800"/>
                </a:lnTo>
                <a:lnTo>
                  <a:pt x="25340" y="30670"/>
                </a:lnTo>
                <a:lnTo>
                  <a:pt x="25400" y="30550"/>
                </a:lnTo>
                <a:lnTo>
                  <a:pt x="25380" y="30420"/>
                </a:lnTo>
                <a:lnTo>
                  <a:pt x="25340" y="30330"/>
                </a:lnTo>
                <a:lnTo>
                  <a:pt x="25290" y="30270"/>
                </a:lnTo>
                <a:lnTo>
                  <a:pt x="25250" y="30250"/>
                </a:lnTo>
                <a:lnTo>
                  <a:pt x="25190" y="30250"/>
                </a:lnTo>
                <a:lnTo>
                  <a:pt x="25120" y="30270"/>
                </a:lnTo>
                <a:lnTo>
                  <a:pt x="25060" y="30300"/>
                </a:lnTo>
                <a:lnTo>
                  <a:pt x="25030" y="30340"/>
                </a:lnTo>
                <a:lnTo>
                  <a:pt x="25030" y="30400"/>
                </a:lnTo>
                <a:lnTo>
                  <a:pt x="25020" y="30450"/>
                </a:lnTo>
                <a:lnTo>
                  <a:pt x="25000" y="30500"/>
                </a:lnTo>
                <a:lnTo>
                  <a:pt x="24970" y="30530"/>
                </a:lnTo>
                <a:lnTo>
                  <a:pt x="24930" y="30520"/>
                </a:lnTo>
                <a:lnTo>
                  <a:pt x="24870" y="30480"/>
                </a:lnTo>
                <a:lnTo>
                  <a:pt x="24550" y="30020"/>
                </a:lnTo>
                <a:lnTo>
                  <a:pt x="24430" y="29900"/>
                </a:lnTo>
                <a:lnTo>
                  <a:pt x="24360" y="29850"/>
                </a:lnTo>
                <a:lnTo>
                  <a:pt x="23740" y="28970"/>
                </a:lnTo>
                <a:lnTo>
                  <a:pt x="24510" y="28330"/>
                </a:lnTo>
                <a:lnTo>
                  <a:pt x="25780" y="30090"/>
                </a:lnTo>
                <a:lnTo>
                  <a:pt x="25880" y="30290"/>
                </a:lnTo>
                <a:lnTo>
                  <a:pt x="26110" y="30420"/>
                </a:lnTo>
                <a:lnTo>
                  <a:pt x="26390" y="30840"/>
                </a:lnTo>
                <a:lnTo>
                  <a:pt x="26420" y="31050"/>
                </a:lnTo>
                <a:lnTo>
                  <a:pt x="26440" y="31120"/>
                </a:lnTo>
                <a:lnTo>
                  <a:pt x="26790" y="30940"/>
                </a:lnTo>
                <a:lnTo>
                  <a:pt x="26970" y="30730"/>
                </a:lnTo>
                <a:lnTo>
                  <a:pt x="27020" y="30640"/>
                </a:lnTo>
                <a:lnTo>
                  <a:pt x="27070" y="30510"/>
                </a:lnTo>
                <a:lnTo>
                  <a:pt x="27120" y="30370"/>
                </a:lnTo>
                <a:lnTo>
                  <a:pt x="27170" y="30100"/>
                </a:lnTo>
                <a:lnTo>
                  <a:pt x="27230" y="29960"/>
                </a:lnTo>
                <a:lnTo>
                  <a:pt x="27310" y="29870"/>
                </a:lnTo>
                <a:lnTo>
                  <a:pt x="27370" y="29850"/>
                </a:lnTo>
                <a:lnTo>
                  <a:pt x="27430" y="29870"/>
                </a:lnTo>
                <a:lnTo>
                  <a:pt x="27480" y="29940"/>
                </a:lnTo>
                <a:lnTo>
                  <a:pt x="27520" y="29960"/>
                </a:lnTo>
                <a:lnTo>
                  <a:pt x="27570" y="29940"/>
                </a:lnTo>
                <a:lnTo>
                  <a:pt x="27720" y="29770"/>
                </a:lnTo>
                <a:lnTo>
                  <a:pt x="27760" y="29690"/>
                </a:lnTo>
                <a:lnTo>
                  <a:pt x="27750" y="29630"/>
                </a:lnTo>
                <a:lnTo>
                  <a:pt x="27620" y="29580"/>
                </a:lnTo>
                <a:lnTo>
                  <a:pt x="27550" y="29540"/>
                </a:lnTo>
                <a:lnTo>
                  <a:pt x="27500" y="29490"/>
                </a:lnTo>
                <a:lnTo>
                  <a:pt x="27080" y="28620"/>
                </a:lnTo>
                <a:lnTo>
                  <a:pt x="27000" y="28400"/>
                </a:lnTo>
                <a:lnTo>
                  <a:pt x="26860" y="27410"/>
                </a:lnTo>
                <a:lnTo>
                  <a:pt x="28480" y="27250"/>
                </a:lnTo>
                <a:lnTo>
                  <a:pt x="29490" y="26840"/>
                </a:lnTo>
                <a:lnTo>
                  <a:pt x="29950" y="26640"/>
                </a:lnTo>
                <a:lnTo>
                  <a:pt x="30140" y="26690"/>
                </a:lnTo>
                <a:lnTo>
                  <a:pt x="30200" y="26760"/>
                </a:lnTo>
                <a:lnTo>
                  <a:pt x="30210" y="26800"/>
                </a:lnTo>
                <a:lnTo>
                  <a:pt x="30220" y="26830"/>
                </a:lnTo>
                <a:lnTo>
                  <a:pt x="30240" y="27000"/>
                </a:lnTo>
                <a:lnTo>
                  <a:pt x="30370" y="27190"/>
                </a:lnTo>
                <a:lnTo>
                  <a:pt x="30330" y="27300"/>
                </a:lnTo>
                <a:lnTo>
                  <a:pt x="30120" y="27560"/>
                </a:lnTo>
                <a:lnTo>
                  <a:pt x="30010" y="27650"/>
                </a:lnTo>
                <a:lnTo>
                  <a:pt x="29750" y="27780"/>
                </a:lnTo>
                <a:lnTo>
                  <a:pt x="29710" y="27830"/>
                </a:lnTo>
                <a:lnTo>
                  <a:pt x="29710" y="27910"/>
                </a:lnTo>
                <a:lnTo>
                  <a:pt x="29830" y="28100"/>
                </a:lnTo>
                <a:lnTo>
                  <a:pt x="29870" y="28210"/>
                </a:lnTo>
                <a:lnTo>
                  <a:pt x="29900" y="28340"/>
                </a:lnTo>
                <a:lnTo>
                  <a:pt x="29910" y="28530"/>
                </a:lnTo>
                <a:lnTo>
                  <a:pt x="29960" y="28840"/>
                </a:lnTo>
                <a:lnTo>
                  <a:pt x="29940" y="28990"/>
                </a:lnTo>
                <a:lnTo>
                  <a:pt x="29880" y="29160"/>
                </a:lnTo>
                <a:lnTo>
                  <a:pt x="29740" y="29460"/>
                </a:lnTo>
                <a:lnTo>
                  <a:pt x="29750" y="29540"/>
                </a:lnTo>
                <a:lnTo>
                  <a:pt x="29820" y="29570"/>
                </a:lnTo>
                <a:lnTo>
                  <a:pt x="29920" y="29570"/>
                </a:lnTo>
                <a:lnTo>
                  <a:pt x="30130" y="29530"/>
                </a:lnTo>
                <a:lnTo>
                  <a:pt x="31160" y="29830"/>
                </a:lnTo>
                <a:lnTo>
                  <a:pt x="32770" y="29980"/>
                </a:lnTo>
                <a:lnTo>
                  <a:pt x="32870" y="30640"/>
                </a:lnTo>
                <a:lnTo>
                  <a:pt x="32770" y="30880"/>
                </a:lnTo>
                <a:lnTo>
                  <a:pt x="32580" y="31040"/>
                </a:lnTo>
                <a:lnTo>
                  <a:pt x="32470" y="31100"/>
                </a:lnTo>
                <a:lnTo>
                  <a:pt x="32340" y="31100"/>
                </a:lnTo>
                <a:lnTo>
                  <a:pt x="32270" y="31060"/>
                </a:lnTo>
                <a:lnTo>
                  <a:pt x="32240" y="31020"/>
                </a:lnTo>
                <a:lnTo>
                  <a:pt x="32250" y="30940"/>
                </a:lnTo>
                <a:lnTo>
                  <a:pt x="32220" y="30920"/>
                </a:lnTo>
                <a:lnTo>
                  <a:pt x="32100" y="30890"/>
                </a:lnTo>
                <a:lnTo>
                  <a:pt x="31950" y="31020"/>
                </a:lnTo>
                <a:lnTo>
                  <a:pt x="31930" y="31110"/>
                </a:lnTo>
                <a:lnTo>
                  <a:pt x="31990" y="31240"/>
                </a:lnTo>
                <a:lnTo>
                  <a:pt x="32040" y="31550"/>
                </a:lnTo>
                <a:lnTo>
                  <a:pt x="32030" y="31980"/>
                </a:lnTo>
                <a:lnTo>
                  <a:pt x="31800" y="32950"/>
                </a:lnTo>
                <a:lnTo>
                  <a:pt x="31750" y="33420"/>
                </a:lnTo>
                <a:lnTo>
                  <a:pt x="31740" y="34190"/>
                </a:lnTo>
                <a:lnTo>
                  <a:pt x="31780" y="34620"/>
                </a:lnTo>
                <a:lnTo>
                  <a:pt x="31860" y="34840"/>
                </a:lnTo>
                <a:lnTo>
                  <a:pt x="31910" y="34940"/>
                </a:lnTo>
                <a:lnTo>
                  <a:pt x="31970" y="35000"/>
                </a:lnTo>
                <a:lnTo>
                  <a:pt x="32320" y="35130"/>
                </a:lnTo>
                <a:lnTo>
                  <a:pt x="32420" y="35190"/>
                </a:lnTo>
                <a:lnTo>
                  <a:pt x="32590" y="35330"/>
                </a:lnTo>
                <a:lnTo>
                  <a:pt x="32680" y="35480"/>
                </a:lnTo>
                <a:lnTo>
                  <a:pt x="32740" y="35540"/>
                </a:lnTo>
                <a:lnTo>
                  <a:pt x="32810" y="35560"/>
                </a:lnTo>
                <a:lnTo>
                  <a:pt x="32900" y="35550"/>
                </a:lnTo>
                <a:lnTo>
                  <a:pt x="32960" y="35570"/>
                </a:lnTo>
                <a:lnTo>
                  <a:pt x="33020" y="35620"/>
                </a:lnTo>
                <a:lnTo>
                  <a:pt x="33070" y="35680"/>
                </a:lnTo>
                <a:lnTo>
                  <a:pt x="33120" y="35720"/>
                </a:lnTo>
                <a:lnTo>
                  <a:pt x="33200" y="35760"/>
                </a:lnTo>
                <a:lnTo>
                  <a:pt x="33280" y="35820"/>
                </a:lnTo>
                <a:lnTo>
                  <a:pt x="33320" y="35870"/>
                </a:lnTo>
                <a:lnTo>
                  <a:pt x="33260" y="36070"/>
                </a:lnTo>
                <a:lnTo>
                  <a:pt x="33180" y="36800"/>
                </a:lnTo>
                <a:lnTo>
                  <a:pt x="33220" y="36910"/>
                </a:lnTo>
                <a:lnTo>
                  <a:pt x="33150" y="37010"/>
                </a:lnTo>
                <a:lnTo>
                  <a:pt x="32970" y="37200"/>
                </a:lnTo>
                <a:lnTo>
                  <a:pt x="32820" y="37190"/>
                </a:lnTo>
                <a:lnTo>
                  <a:pt x="32650" y="37120"/>
                </a:lnTo>
                <a:lnTo>
                  <a:pt x="32360" y="37060"/>
                </a:lnTo>
                <a:lnTo>
                  <a:pt x="32270" y="37120"/>
                </a:lnTo>
                <a:lnTo>
                  <a:pt x="32050" y="37380"/>
                </a:lnTo>
                <a:lnTo>
                  <a:pt x="32120" y="38240"/>
                </a:lnTo>
                <a:lnTo>
                  <a:pt x="32080" y="38650"/>
                </a:lnTo>
                <a:lnTo>
                  <a:pt x="32030" y="38900"/>
                </a:lnTo>
                <a:lnTo>
                  <a:pt x="31940" y="39030"/>
                </a:lnTo>
                <a:lnTo>
                  <a:pt x="31860" y="39060"/>
                </a:lnTo>
                <a:lnTo>
                  <a:pt x="31660" y="39070"/>
                </a:lnTo>
                <a:lnTo>
                  <a:pt x="31310" y="39100"/>
                </a:lnTo>
                <a:lnTo>
                  <a:pt x="30490" y="39830"/>
                </a:lnTo>
                <a:close/>
                <a:moveTo>
                  <a:pt x="30260" y="28730"/>
                </a:moveTo>
                <a:lnTo>
                  <a:pt x="30220" y="28720"/>
                </a:lnTo>
                <a:lnTo>
                  <a:pt x="30160" y="28740"/>
                </a:lnTo>
                <a:lnTo>
                  <a:pt x="30090" y="28590"/>
                </a:lnTo>
                <a:lnTo>
                  <a:pt x="30390" y="28500"/>
                </a:lnTo>
                <a:lnTo>
                  <a:pt x="30400" y="28610"/>
                </a:lnTo>
                <a:lnTo>
                  <a:pt x="30370" y="28650"/>
                </a:lnTo>
                <a:lnTo>
                  <a:pt x="30320" y="28700"/>
                </a:lnTo>
                <a:lnTo>
                  <a:pt x="30260" y="28730"/>
                </a:lnTo>
                <a:close/>
                <a:moveTo>
                  <a:pt x="23090" y="29510"/>
                </a:moveTo>
                <a:lnTo>
                  <a:pt x="23940" y="30350"/>
                </a:lnTo>
                <a:lnTo>
                  <a:pt x="24010" y="30440"/>
                </a:lnTo>
                <a:lnTo>
                  <a:pt x="24070" y="30550"/>
                </a:lnTo>
                <a:lnTo>
                  <a:pt x="24040" y="30540"/>
                </a:lnTo>
                <a:lnTo>
                  <a:pt x="23990" y="30490"/>
                </a:lnTo>
                <a:lnTo>
                  <a:pt x="23950" y="30460"/>
                </a:lnTo>
                <a:lnTo>
                  <a:pt x="23910" y="30450"/>
                </a:lnTo>
                <a:lnTo>
                  <a:pt x="23780" y="30510"/>
                </a:lnTo>
                <a:lnTo>
                  <a:pt x="23710" y="30550"/>
                </a:lnTo>
                <a:lnTo>
                  <a:pt x="23650" y="30610"/>
                </a:lnTo>
                <a:lnTo>
                  <a:pt x="23610" y="30690"/>
                </a:lnTo>
                <a:lnTo>
                  <a:pt x="23640" y="30710"/>
                </a:lnTo>
                <a:lnTo>
                  <a:pt x="23710" y="30700"/>
                </a:lnTo>
                <a:lnTo>
                  <a:pt x="23800" y="30720"/>
                </a:lnTo>
                <a:lnTo>
                  <a:pt x="23920" y="30770"/>
                </a:lnTo>
                <a:lnTo>
                  <a:pt x="24130" y="30940"/>
                </a:lnTo>
                <a:lnTo>
                  <a:pt x="24190" y="31030"/>
                </a:lnTo>
                <a:lnTo>
                  <a:pt x="24190" y="31130"/>
                </a:lnTo>
                <a:lnTo>
                  <a:pt x="24060" y="31320"/>
                </a:lnTo>
                <a:lnTo>
                  <a:pt x="23970" y="31520"/>
                </a:lnTo>
                <a:lnTo>
                  <a:pt x="23940" y="31610"/>
                </a:lnTo>
                <a:lnTo>
                  <a:pt x="23910" y="31710"/>
                </a:lnTo>
                <a:lnTo>
                  <a:pt x="23890" y="31810"/>
                </a:lnTo>
                <a:lnTo>
                  <a:pt x="23820" y="32420"/>
                </a:lnTo>
                <a:lnTo>
                  <a:pt x="23850" y="32490"/>
                </a:lnTo>
                <a:lnTo>
                  <a:pt x="23890" y="32530"/>
                </a:lnTo>
                <a:lnTo>
                  <a:pt x="24040" y="32450"/>
                </a:lnTo>
                <a:lnTo>
                  <a:pt x="24160" y="32470"/>
                </a:lnTo>
                <a:lnTo>
                  <a:pt x="24200" y="32520"/>
                </a:lnTo>
                <a:lnTo>
                  <a:pt x="24190" y="32580"/>
                </a:lnTo>
                <a:lnTo>
                  <a:pt x="24110" y="32720"/>
                </a:lnTo>
                <a:lnTo>
                  <a:pt x="23960" y="33070"/>
                </a:lnTo>
                <a:lnTo>
                  <a:pt x="23900" y="33130"/>
                </a:lnTo>
                <a:lnTo>
                  <a:pt x="23850" y="33170"/>
                </a:lnTo>
                <a:lnTo>
                  <a:pt x="23700" y="33210"/>
                </a:lnTo>
                <a:lnTo>
                  <a:pt x="23590" y="33230"/>
                </a:lnTo>
                <a:lnTo>
                  <a:pt x="23310" y="33220"/>
                </a:lnTo>
                <a:lnTo>
                  <a:pt x="23220" y="33210"/>
                </a:lnTo>
                <a:lnTo>
                  <a:pt x="23130" y="33160"/>
                </a:lnTo>
                <a:lnTo>
                  <a:pt x="23030" y="33080"/>
                </a:lnTo>
                <a:lnTo>
                  <a:pt x="22940" y="33040"/>
                </a:lnTo>
                <a:lnTo>
                  <a:pt x="22800" y="33080"/>
                </a:lnTo>
                <a:lnTo>
                  <a:pt x="22710" y="33090"/>
                </a:lnTo>
                <a:lnTo>
                  <a:pt x="22570" y="33140"/>
                </a:lnTo>
                <a:lnTo>
                  <a:pt x="22460" y="33220"/>
                </a:lnTo>
                <a:lnTo>
                  <a:pt x="22290" y="33240"/>
                </a:lnTo>
                <a:lnTo>
                  <a:pt x="22230" y="33240"/>
                </a:lnTo>
                <a:lnTo>
                  <a:pt x="22140" y="33210"/>
                </a:lnTo>
                <a:lnTo>
                  <a:pt x="21920" y="33110"/>
                </a:lnTo>
                <a:lnTo>
                  <a:pt x="21840" y="33090"/>
                </a:lnTo>
                <a:lnTo>
                  <a:pt x="21760" y="33090"/>
                </a:lnTo>
                <a:lnTo>
                  <a:pt x="21700" y="33070"/>
                </a:lnTo>
                <a:lnTo>
                  <a:pt x="21440" y="32950"/>
                </a:lnTo>
                <a:lnTo>
                  <a:pt x="21420" y="32920"/>
                </a:lnTo>
                <a:lnTo>
                  <a:pt x="21430" y="32850"/>
                </a:lnTo>
                <a:lnTo>
                  <a:pt x="21490" y="32780"/>
                </a:lnTo>
                <a:lnTo>
                  <a:pt x="21520" y="32710"/>
                </a:lnTo>
                <a:lnTo>
                  <a:pt x="21530" y="32650"/>
                </a:lnTo>
                <a:lnTo>
                  <a:pt x="21500" y="32600"/>
                </a:lnTo>
                <a:lnTo>
                  <a:pt x="21470" y="32580"/>
                </a:lnTo>
                <a:lnTo>
                  <a:pt x="21380" y="32590"/>
                </a:lnTo>
                <a:lnTo>
                  <a:pt x="21340" y="32580"/>
                </a:lnTo>
                <a:lnTo>
                  <a:pt x="21290" y="32540"/>
                </a:lnTo>
                <a:lnTo>
                  <a:pt x="21060" y="32310"/>
                </a:lnTo>
                <a:lnTo>
                  <a:pt x="20990" y="32100"/>
                </a:lnTo>
                <a:lnTo>
                  <a:pt x="20890" y="31330"/>
                </a:lnTo>
                <a:lnTo>
                  <a:pt x="23090" y="29510"/>
                </a:lnTo>
                <a:close/>
                <a:moveTo>
                  <a:pt x="21030" y="35050"/>
                </a:moveTo>
                <a:lnTo>
                  <a:pt x="20930" y="35000"/>
                </a:lnTo>
                <a:lnTo>
                  <a:pt x="20880" y="34810"/>
                </a:lnTo>
                <a:lnTo>
                  <a:pt x="20780" y="34710"/>
                </a:lnTo>
                <a:lnTo>
                  <a:pt x="20690" y="34560"/>
                </a:lnTo>
                <a:lnTo>
                  <a:pt x="20740" y="34420"/>
                </a:lnTo>
                <a:lnTo>
                  <a:pt x="20880" y="34420"/>
                </a:lnTo>
                <a:lnTo>
                  <a:pt x="21010" y="34250"/>
                </a:lnTo>
                <a:lnTo>
                  <a:pt x="21180" y="34080"/>
                </a:lnTo>
                <a:lnTo>
                  <a:pt x="21310" y="34080"/>
                </a:lnTo>
                <a:lnTo>
                  <a:pt x="21430" y="34200"/>
                </a:lnTo>
                <a:lnTo>
                  <a:pt x="21440" y="34420"/>
                </a:lnTo>
                <a:lnTo>
                  <a:pt x="21410" y="34640"/>
                </a:lnTo>
                <a:lnTo>
                  <a:pt x="21260" y="34830"/>
                </a:lnTo>
                <a:lnTo>
                  <a:pt x="21160" y="34930"/>
                </a:lnTo>
                <a:lnTo>
                  <a:pt x="21030" y="35050"/>
                </a:lnTo>
                <a:close/>
                <a:moveTo>
                  <a:pt x="22840" y="34810"/>
                </a:moveTo>
                <a:lnTo>
                  <a:pt x="22660" y="34730"/>
                </a:lnTo>
                <a:lnTo>
                  <a:pt x="22490" y="34660"/>
                </a:lnTo>
                <a:lnTo>
                  <a:pt x="22260" y="34540"/>
                </a:lnTo>
                <a:lnTo>
                  <a:pt x="22110" y="34590"/>
                </a:lnTo>
                <a:lnTo>
                  <a:pt x="21880" y="34810"/>
                </a:lnTo>
                <a:lnTo>
                  <a:pt x="21710" y="34830"/>
                </a:lnTo>
                <a:lnTo>
                  <a:pt x="21580" y="34830"/>
                </a:lnTo>
                <a:lnTo>
                  <a:pt x="21530" y="34710"/>
                </a:lnTo>
                <a:lnTo>
                  <a:pt x="21590" y="34640"/>
                </a:lnTo>
                <a:lnTo>
                  <a:pt x="21710" y="34540"/>
                </a:lnTo>
                <a:lnTo>
                  <a:pt x="21860" y="34470"/>
                </a:lnTo>
                <a:lnTo>
                  <a:pt x="22080" y="34370"/>
                </a:lnTo>
                <a:lnTo>
                  <a:pt x="22160" y="34180"/>
                </a:lnTo>
                <a:lnTo>
                  <a:pt x="22340" y="33930"/>
                </a:lnTo>
                <a:lnTo>
                  <a:pt x="22460" y="33830"/>
                </a:lnTo>
                <a:lnTo>
                  <a:pt x="22590" y="33640"/>
                </a:lnTo>
                <a:lnTo>
                  <a:pt x="22680" y="33520"/>
                </a:lnTo>
                <a:lnTo>
                  <a:pt x="22780" y="33450"/>
                </a:lnTo>
                <a:lnTo>
                  <a:pt x="22890" y="33570"/>
                </a:lnTo>
                <a:lnTo>
                  <a:pt x="22960" y="33710"/>
                </a:lnTo>
                <a:lnTo>
                  <a:pt x="23090" y="33760"/>
                </a:lnTo>
                <a:lnTo>
                  <a:pt x="23260" y="33860"/>
                </a:lnTo>
                <a:lnTo>
                  <a:pt x="23360" y="34080"/>
                </a:lnTo>
                <a:lnTo>
                  <a:pt x="23290" y="34300"/>
                </a:lnTo>
                <a:lnTo>
                  <a:pt x="23140" y="34590"/>
                </a:lnTo>
                <a:lnTo>
                  <a:pt x="22990" y="34730"/>
                </a:lnTo>
                <a:lnTo>
                  <a:pt x="22840" y="34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