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Ber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36780" y="16570"/>
                </a:moveTo>
                <a:lnTo>
                  <a:pt x="36930" y="16610"/>
                </a:lnTo>
                <a:lnTo>
                  <a:pt x="36980" y="16670"/>
                </a:lnTo>
                <a:lnTo>
                  <a:pt x="37040" y="16760"/>
                </a:lnTo>
                <a:lnTo>
                  <a:pt x="37070" y="16880"/>
                </a:lnTo>
                <a:lnTo>
                  <a:pt x="37090" y="17010"/>
                </a:lnTo>
                <a:lnTo>
                  <a:pt x="37070" y="17160"/>
                </a:lnTo>
                <a:lnTo>
                  <a:pt x="37040" y="17250"/>
                </a:lnTo>
                <a:lnTo>
                  <a:pt x="36870" y="17260"/>
                </a:lnTo>
                <a:lnTo>
                  <a:pt x="36490" y="17220"/>
                </a:lnTo>
                <a:lnTo>
                  <a:pt x="36420" y="17170"/>
                </a:lnTo>
                <a:lnTo>
                  <a:pt x="36400" y="17070"/>
                </a:lnTo>
                <a:lnTo>
                  <a:pt x="36450" y="16880"/>
                </a:lnTo>
                <a:lnTo>
                  <a:pt x="36780" y="16570"/>
                </a:lnTo>
                <a:close/>
                <a:moveTo>
                  <a:pt x="54000" y="36910"/>
                </a:moveTo>
                <a:lnTo>
                  <a:pt x="53790" y="36940"/>
                </a:lnTo>
                <a:lnTo>
                  <a:pt x="53400" y="37420"/>
                </a:lnTo>
                <a:lnTo>
                  <a:pt x="53280" y="37670"/>
                </a:lnTo>
                <a:lnTo>
                  <a:pt x="53200" y="37900"/>
                </a:lnTo>
                <a:lnTo>
                  <a:pt x="53080" y="38360"/>
                </a:lnTo>
                <a:lnTo>
                  <a:pt x="52980" y="39000"/>
                </a:lnTo>
                <a:lnTo>
                  <a:pt x="52890" y="39170"/>
                </a:lnTo>
                <a:lnTo>
                  <a:pt x="52790" y="39320"/>
                </a:lnTo>
                <a:lnTo>
                  <a:pt x="52580" y="39530"/>
                </a:lnTo>
                <a:lnTo>
                  <a:pt x="52260" y="39730"/>
                </a:lnTo>
                <a:lnTo>
                  <a:pt x="52050" y="39920"/>
                </a:lnTo>
                <a:lnTo>
                  <a:pt x="51120" y="40440"/>
                </a:lnTo>
                <a:lnTo>
                  <a:pt x="50640" y="40610"/>
                </a:lnTo>
                <a:lnTo>
                  <a:pt x="49590" y="40830"/>
                </a:lnTo>
                <a:lnTo>
                  <a:pt x="49470" y="40830"/>
                </a:lnTo>
                <a:lnTo>
                  <a:pt x="49370" y="40800"/>
                </a:lnTo>
                <a:lnTo>
                  <a:pt x="49300" y="40750"/>
                </a:lnTo>
                <a:lnTo>
                  <a:pt x="49280" y="40660"/>
                </a:lnTo>
                <a:lnTo>
                  <a:pt x="49280" y="40580"/>
                </a:lnTo>
                <a:lnTo>
                  <a:pt x="49280" y="40530"/>
                </a:lnTo>
                <a:lnTo>
                  <a:pt x="49250" y="40510"/>
                </a:lnTo>
                <a:lnTo>
                  <a:pt x="48710" y="40450"/>
                </a:lnTo>
                <a:lnTo>
                  <a:pt x="48230" y="40240"/>
                </a:lnTo>
                <a:lnTo>
                  <a:pt x="48050" y="40090"/>
                </a:lnTo>
                <a:lnTo>
                  <a:pt x="46330" y="39760"/>
                </a:lnTo>
                <a:lnTo>
                  <a:pt x="45820" y="39790"/>
                </a:lnTo>
                <a:lnTo>
                  <a:pt x="45160" y="40190"/>
                </a:lnTo>
                <a:lnTo>
                  <a:pt x="45090" y="40260"/>
                </a:lnTo>
                <a:lnTo>
                  <a:pt x="45050" y="40300"/>
                </a:lnTo>
                <a:lnTo>
                  <a:pt x="45050" y="40340"/>
                </a:lnTo>
                <a:lnTo>
                  <a:pt x="45080" y="40400"/>
                </a:lnTo>
                <a:lnTo>
                  <a:pt x="45130" y="40490"/>
                </a:lnTo>
                <a:lnTo>
                  <a:pt x="45180" y="40590"/>
                </a:lnTo>
                <a:lnTo>
                  <a:pt x="45210" y="40680"/>
                </a:lnTo>
                <a:lnTo>
                  <a:pt x="45210" y="40780"/>
                </a:lnTo>
                <a:lnTo>
                  <a:pt x="45130" y="40920"/>
                </a:lnTo>
                <a:lnTo>
                  <a:pt x="45070" y="41010"/>
                </a:lnTo>
                <a:lnTo>
                  <a:pt x="44520" y="41370"/>
                </a:lnTo>
                <a:lnTo>
                  <a:pt x="43780" y="41890"/>
                </a:lnTo>
                <a:lnTo>
                  <a:pt x="43350" y="42060"/>
                </a:lnTo>
                <a:lnTo>
                  <a:pt x="43170" y="42090"/>
                </a:lnTo>
                <a:lnTo>
                  <a:pt x="42860" y="42090"/>
                </a:lnTo>
                <a:lnTo>
                  <a:pt x="42630" y="42020"/>
                </a:lnTo>
                <a:lnTo>
                  <a:pt x="40180" y="43800"/>
                </a:lnTo>
                <a:lnTo>
                  <a:pt x="39940" y="43830"/>
                </a:lnTo>
                <a:lnTo>
                  <a:pt x="38610" y="43180"/>
                </a:lnTo>
                <a:lnTo>
                  <a:pt x="38190" y="43130"/>
                </a:lnTo>
                <a:lnTo>
                  <a:pt x="38090" y="43180"/>
                </a:lnTo>
                <a:lnTo>
                  <a:pt x="38030" y="43230"/>
                </a:lnTo>
                <a:lnTo>
                  <a:pt x="38000" y="43320"/>
                </a:lnTo>
                <a:lnTo>
                  <a:pt x="37970" y="43430"/>
                </a:lnTo>
                <a:lnTo>
                  <a:pt x="37930" y="43490"/>
                </a:lnTo>
                <a:lnTo>
                  <a:pt x="37710" y="43660"/>
                </a:lnTo>
                <a:lnTo>
                  <a:pt x="37650" y="43730"/>
                </a:lnTo>
                <a:lnTo>
                  <a:pt x="36970" y="43940"/>
                </a:lnTo>
                <a:lnTo>
                  <a:pt x="36510" y="44230"/>
                </a:lnTo>
                <a:lnTo>
                  <a:pt x="36620" y="44390"/>
                </a:lnTo>
                <a:lnTo>
                  <a:pt x="36890" y="44530"/>
                </a:lnTo>
                <a:lnTo>
                  <a:pt x="36590" y="44800"/>
                </a:lnTo>
                <a:lnTo>
                  <a:pt x="35870" y="45100"/>
                </a:lnTo>
                <a:lnTo>
                  <a:pt x="35700" y="45150"/>
                </a:lnTo>
                <a:lnTo>
                  <a:pt x="35570" y="45150"/>
                </a:lnTo>
                <a:lnTo>
                  <a:pt x="35450" y="45120"/>
                </a:lnTo>
                <a:lnTo>
                  <a:pt x="35400" y="45090"/>
                </a:lnTo>
                <a:lnTo>
                  <a:pt x="34920" y="44950"/>
                </a:lnTo>
                <a:lnTo>
                  <a:pt x="34040" y="44960"/>
                </a:lnTo>
                <a:lnTo>
                  <a:pt x="33750" y="45020"/>
                </a:lnTo>
                <a:lnTo>
                  <a:pt x="33700" y="45050"/>
                </a:lnTo>
                <a:lnTo>
                  <a:pt x="33660" y="45090"/>
                </a:lnTo>
                <a:lnTo>
                  <a:pt x="33470" y="45320"/>
                </a:lnTo>
                <a:lnTo>
                  <a:pt x="33010" y="45640"/>
                </a:lnTo>
                <a:lnTo>
                  <a:pt x="32250" y="45900"/>
                </a:lnTo>
                <a:lnTo>
                  <a:pt x="32130" y="45840"/>
                </a:lnTo>
                <a:lnTo>
                  <a:pt x="32010" y="45800"/>
                </a:lnTo>
                <a:lnTo>
                  <a:pt x="31980" y="45730"/>
                </a:lnTo>
                <a:lnTo>
                  <a:pt x="31990" y="45640"/>
                </a:lnTo>
                <a:lnTo>
                  <a:pt x="32010" y="45490"/>
                </a:lnTo>
                <a:lnTo>
                  <a:pt x="31990" y="45290"/>
                </a:lnTo>
                <a:lnTo>
                  <a:pt x="31940" y="45220"/>
                </a:lnTo>
                <a:lnTo>
                  <a:pt x="31820" y="45220"/>
                </a:lnTo>
                <a:lnTo>
                  <a:pt x="31160" y="45450"/>
                </a:lnTo>
                <a:lnTo>
                  <a:pt x="31100" y="45490"/>
                </a:lnTo>
                <a:lnTo>
                  <a:pt x="31070" y="45530"/>
                </a:lnTo>
                <a:lnTo>
                  <a:pt x="31060" y="45610"/>
                </a:lnTo>
                <a:lnTo>
                  <a:pt x="31050" y="45720"/>
                </a:lnTo>
                <a:lnTo>
                  <a:pt x="30900" y="45980"/>
                </a:lnTo>
                <a:lnTo>
                  <a:pt x="30200" y="46400"/>
                </a:lnTo>
                <a:lnTo>
                  <a:pt x="30170" y="45810"/>
                </a:lnTo>
                <a:lnTo>
                  <a:pt x="30210" y="45700"/>
                </a:lnTo>
                <a:lnTo>
                  <a:pt x="30310" y="45540"/>
                </a:lnTo>
                <a:lnTo>
                  <a:pt x="30300" y="45440"/>
                </a:lnTo>
                <a:lnTo>
                  <a:pt x="30250" y="45360"/>
                </a:lnTo>
                <a:lnTo>
                  <a:pt x="30130" y="45300"/>
                </a:lnTo>
                <a:lnTo>
                  <a:pt x="29840" y="45000"/>
                </a:lnTo>
                <a:lnTo>
                  <a:pt x="29640" y="44840"/>
                </a:lnTo>
                <a:lnTo>
                  <a:pt x="29870" y="44120"/>
                </a:lnTo>
                <a:lnTo>
                  <a:pt x="29870" y="43970"/>
                </a:lnTo>
                <a:lnTo>
                  <a:pt x="29830" y="43740"/>
                </a:lnTo>
                <a:lnTo>
                  <a:pt x="29760" y="43560"/>
                </a:lnTo>
                <a:lnTo>
                  <a:pt x="29700" y="43310"/>
                </a:lnTo>
                <a:lnTo>
                  <a:pt x="29760" y="43210"/>
                </a:lnTo>
                <a:lnTo>
                  <a:pt x="30090" y="43010"/>
                </a:lnTo>
                <a:lnTo>
                  <a:pt x="30270" y="42760"/>
                </a:lnTo>
                <a:lnTo>
                  <a:pt x="30340" y="42560"/>
                </a:lnTo>
                <a:lnTo>
                  <a:pt x="30350" y="42380"/>
                </a:lnTo>
                <a:lnTo>
                  <a:pt x="30310" y="41990"/>
                </a:lnTo>
                <a:lnTo>
                  <a:pt x="30320" y="41880"/>
                </a:lnTo>
                <a:lnTo>
                  <a:pt x="30380" y="41760"/>
                </a:lnTo>
                <a:lnTo>
                  <a:pt x="30480" y="41620"/>
                </a:lnTo>
                <a:lnTo>
                  <a:pt x="30630" y="41330"/>
                </a:lnTo>
                <a:lnTo>
                  <a:pt x="30700" y="41100"/>
                </a:lnTo>
                <a:lnTo>
                  <a:pt x="30720" y="40860"/>
                </a:lnTo>
                <a:lnTo>
                  <a:pt x="30720" y="40670"/>
                </a:lnTo>
                <a:lnTo>
                  <a:pt x="30730" y="40460"/>
                </a:lnTo>
                <a:lnTo>
                  <a:pt x="30720" y="40340"/>
                </a:lnTo>
                <a:lnTo>
                  <a:pt x="30690" y="40250"/>
                </a:lnTo>
                <a:lnTo>
                  <a:pt x="30630" y="40160"/>
                </a:lnTo>
                <a:lnTo>
                  <a:pt x="30580" y="40080"/>
                </a:lnTo>
                <a:lnTo>
                  <a:pt x="30490" y="39830"/>
                </a:lnTo>
                <a:lnTo>
                  <a:pt x="31310" y="39100"/>
                </a:lnTo>
                <a:lnTo>
                  <a:pt x="31660" y="39070"/>
                </a:lnTo>
                <a:lnTo>
                  <a:pt x="31860" y="39060"/>
                </a:lnTo>
                <a:lnTo>
                  <a:pt x="31940" y="39030"/>
                </a:lnTo>
                <a:lnTo>
                  <a:pt x="32030" y="38900"/>
                </a:lnTo>
                <a:lnTo>
                  <a:pt x="32080" y="38650"/>
                </a:lnTo>
                <a:lnTo>
                  <a:pt x="32120" y="38240"/>
                </a:lnTo>
                <a:lnTo>
                  <a:pt x="32050" y="37380"/>
                </a:lnTo>
                <a:lnTo>
                  <a:pt x="32270" y="37120"/>
                </a:lnTo>
                <a:lnTo>
                  <a:pt x="32360" y="37060"/>
                </a:lnTo>
                <a:lnTo>
                  <a:pt x="32650" y="37120"/>
                </a:lnTo>
                <a:lnTo>
                  <a:pt x="32820" y="37190"/>
                </a:lnTo>
                <a:lnTo>
                  <a:pt x="32970" y="37200"/>
                </a:lnTo>
                <a:lnTo>
                  <a:pt x="33150" y="37010"/>
                </a:lnTo>
                <a:lnTo>
                  <a:pt x="33220" y="36910"/>
                </a:lnTo>
                <a:lnTo>
                  <a:pt x="33180" y="36800"/>
                </a:lnTo>
                <a:lnTo>
                  <a:pt x="33260" y="36070"/>
                </a:lnTo>
                <a:lnTo>
                  <a:pt x="33320" y="35870"/>
                </a:lnTo>
                <a:lnTo>
                  <a:pt x="33280" y="35820"/>
                </a:lnTo>
                <a:lnTo>
                  <a:pt x="33200" y="35760"/>
                </a:lnTo>
                <a:lnTo>
                  <a:pt x="33120" y="35720"/>
                </a:lnTo>
                <a:lnTo>
                  <a:pt x="33070" y="35680"/>
                </a:lnTo>
                <a:lnTo>
                  <a:pt x="33020" y="35620"/>
                </a:lnTo>
                <a:lnTo>
                  <a:pt x="32960" y="35570"/>
                </a:lnTo>
                <a:lnTo>
                  <a:pt x="32900" y="35550"/>
                </a:lnTo>
                <a:lnTo>
                  <a:pt x="32810" y="35560"/>
                </a:lnTo>
                <a:lnTo>
                  <a:pt x="32740" y="35540"/>
                </a:lnTo>
                <a:lnTo>
                  <a:pt x="32680" y="35480"/>
                </a:lnTo>
                <a:lnTo>
                  <a:pt x="32590" y="35330"/>
                </a:lnTo>
                <a:lnTo>
                  <a:pt x="32420" y="35190"/>
                </a:lnTo>
                <a:lnTo>
                  <a:pt x="32320" y="35130"/>
                </a:lnTo>
                <a:lnTo>
                  <a:pt x="31970" y="35000"/>
                </a:lnTo>
                <a:lnTo>
                  <a:pt x="31910" y="34940"/>
                </a:lnTo>
                <a:lnTo>
                  <a:pt x="31860" y="34840"/>
                </a:lnTo>
                <a:lnTo>
                  <a:pt x="31780" y="34620"/>
                </a:lnTo>
                <a:lnTo>
                  <a:pt x="31740" y="34190"/>
                </a:lnTo>
                <a:lnTo>
                  <a:pt x="31750" y="33420"/>
                </a:lnTo>
                <a:lnTo>
                  <a:pt x="31800" y="32950"/>
                </a:lnTo>
                <a:lnTo>
                  <a:pt x="32030" y="31980"/>
                </a:lnTo>
                <a:lnTo>
                  <a:pt x="32040" y="31550"/>
                </a:lnTo>
                <a:lnTo>
                  <a:pt x="31990" y="31240"/>
                </a:lnTo>
                <a:lnTo>
                  <a:pt x="31930" y="31110"/>
                </a:lnTo>
                <a:lnTo>
                  <a:pt x="31950" y="31020"/>
                </a:lnTo>
                <a:lnTo>
                  <a:pt x="32100" y="30890"/>
                </a:lnTo>
                <a:lnTo>
                  <a:pt x="32220" y="30920"/>
                </a:lnTo>
                <a:lnTo>
                  <a:pt x="32250" y="30940"/>
                </a:lnTo>
                <a:lnTo>
                  <a:pt x="32240" y="31020"/>
                </a:lnTo>
                <a:lnTo>
                  <a:pt x="32270" y="31060"/>
                </a:lnTo>
                <a:lnTo>
                  <a:pt x="32340" y="31100"/>
                </a:lnTo>
                <a:lnTo>
                  <a:pt x="32470" y="31100"/>
                </a:lnTo>
                <a:lnTo>
                  <a:pt x="32580" y="31040"/>
                </a:lnTo>
                <a:lnTo>
                  <a:pt x="32770" y="30880"/>
                </a:lnTo>
                <a:lnTo>
                  <a:pt x="32870" y="30640"/>
                </a:lnTo>
                <a:lnTo>
                  <a:pt x="32770" y="29980"/>
                </a:lnTo>
                <a:lnTo>
                  <a:pt x="31160" y="29830"/>
                </a:lnTo>
                <a:lnTo>
                  <a:pt x="30130" y="29530"/>
                </a:lnTo>
                <a:lnTo>
                  <a:pt x="29920" y="29570"/>
                </a:lnTo>
                <a:lnTo>
                  <a:pt x="29820" y="29570"/>
                </a:lnTo>
                <a:lnTo>
                  <a:pt x="29750" y="29540"/>
                </a:lnTo>
                <a:lnTo>
                  <a:pt x="29740" y="29460"/>
                </a:lnTo>
                <a:lnTo>
                  <a:pt x="29880" y="29160"/>
                </a:lnTo>
                <a:lnTo>
                  <a:pt x="29940" y="28990"/>
                </a:lnTo>
                <a:lnTo>
                  <a:pt x="29960" y="28840"/>
                </a:lnTo>
                <a:lnTo>
                  <a:pt x="29910" y="28530"/>
                </a:lnTo>
                <a:lnTo>
                  <a:pt x="29900" y="28340"/>
                </a:lnTo>
                <a:lnTo>
                  <a:pt x="29870" y="28210"/>
                </a:lnTo>
                <a:lnTo>
                  <a:pt x="29830" y="28100"/>
                </a:lnTo>
                <a:lnTo>
                  <a:pt x="29710" y="27910"/>
                </a:lnTo>
                <a:lnTo>
                  <a:pt x="29710" y="27830"/>
                </a:lnTo>
                <a:lnTo>
                  <a:pt x="29750" y="27780"/>
                </a:lnTo>
                <a:lnTo>
                  <a:pt x="30010" y="27650"/>
                </a:lnTo>
                <a:lnTo>
                  <a:pt x="30120" y="27560"/>
                </a:lnTo>
                <a:lnTo>
                  <a:pt x="30330" y="27300"/>
                </a:lnTo>
                <a:lnTo>
                  <a:pt x="30370" y="27190"/>
                </a:lnTo>
                <a:lnTo>
                  <a:pt x="30240" y="27000"/>
                </a:lnTo>
                <a:lnTo>
                  <a:pt x="30220" y="26830"/>
                </a:lnTo>
                <a:lnTo>
                  <a:pt x="30210" y="26800"/>
                </a:lnTo>
                <a:lnTo>
                  <a:pt x="30200" y="26760"/>
                </a:lnTo>
                <a:lnTo>
                  <a:pt x="30140" y="26690"/>
                </a:lnTo>
                <a:lnTo>
                  <a:pt x="29950" y="26640"/>
                </a:lnTo>
                <a:lnTo>
                  <a:pt x="29490" y="26840"/>
                </a:lnTo>
                <a:lnTo>
                  <a:pt x="28480" y="27250"/>
                </a:lnTo>
                <a:lnTo>
                  <a:pt x="26860" y="27410"/>
                </a:lnTo>
                <a:lnTo>
                  <a:pt x="26030" y="27070"/>
                </a:lnTo>
                <a:lnTo>
                  <a:pt x="26220" y="26540"/>
                </a:lnTo>
                <a:lnTo>
                  <a:pt x="26320" y="26330"/>
                </a:lnTo>
                <a:lnTo>
                  <a:pt x="26420" y="25840"/>
                </a:lnTo>
                <a:lnTo>
                  <a:pt x="26490" y="25700"/>
                </a:lnTo>
                <a:lnTo>
                  <a:pt x="26560" y="25610"/>
                </a:lnTo>
                <a:lnTo>
                  <a:pt x="27010" y="25420"/>
                </a:lnTo>
                <a:lnTo>
                  <a:pt x="27090" y="25370"/>
                </a:lnTo>
                <a:lnTo>
                  <a:pt x="27220" y="25250"/>
                </a:lnTo>
                <a:lnTo>
                  <a:pt x="27280" y="25210"/>
                </a:lnTo>
                <a:lnTo>
                  <a:pt x="27350" y="25180"/>
                </a:lnTo>
                <a:lnTo>
                  <a:pt x="27410" y="25150"/>
                </a:lnTo>
                <a:lnTo>
                  <a:pt x="27440" y="25090"/>
                </a:lnTo>
                <a:lnTo>
                  <a:pt x="27460" y="25030"/>
                </a:lnTo>
                <a:lnTo>
                  <a:pt x="27470" y="24980"/>
                </a:lnTo>
                <a:lnTo>
                  <a:pt x="27470" y="24890"/>
                </a:lnTo>
                <a:lnTo>
                  <a:pt x="27460" y="24820"/>
                </a:lnTo>
                <a:lnTo>
                  <a:pt x="27430" y="24590"/>
                </a:lnTo>
                <a:lnTo>
                  <a:pt x="27410" y="24510"/>
                </a:lnTo>
                <a:lnTo>
                  <a:pt x="27390" y="24460"/>
                </a:lnTo>
                <a:lnTo>
                  <a:pt x="27380" y="24410"/>
                </a:lnTo>
                <a:lnTo>
                  <a:pt x="27370" y="24370"/>
                </a:lnTo>
                <a:lnTo>
                  <a:pt x="27390" y="24330"/>
                </a:lnTo>
                <a:lnTo>
                  <a:pt x="27420" y="24310"/>
                </a:lnTo>
                <a:lnTo>
                  <a:pt x="27470" y="24270"/>
                </a:lnTo>
                <a:lnTo>
                  <a:pt x="27500" y="24240"/>
                </a:lnTo>
                <a:lnTo>
                  <a:pt x="27500" y="24190"/>
                </a:lnTo>
                <a:lnTo>
                  <a:pt x="27430" y="24060"/>
                </a:lnTo>
                <a:lnTo>
                  <a:pt x="27270" y="23930"/>
                </a:lnTo>
                <a:lnTo>
                  <a:pt x="26680" y="23600"/>
                </a:lnTo>
                <a:lnTo>
                  <a:pt x="26410" y="23520"/>
                </a:lnTo>
                <a:lnTo>
                  <a:pt x="26390" y="23120"/>
                </a:lnTo>
                <a:lnTo>
                  <a:pt x="26250" y="23150"/>
                </a:lnTo>
                <a:lnTo>
                  <a:pt x="23180" y="24110"/>
                </a:lnTo>
                <a:lnTo>
                  <a:pt x="23130" y="24110"/>
                </a:lnTo>
                <a:lnTo>
                  <a:pt x="23120" y="23930"/>
                </a:lnTo>
                <a:lnTo>
                  <a:pt x="23170" y="23720"/>
                </a:lnTo>
                <a:lnTo>
                  <a:pt x="23190" y="23690"/>
                </a:lnTo>
                <a:lnTo>
                  <a:pt x="23270" y="23610"/>
                </a:lnTo>
                <a:lnTo>
                  <a:pt x="23290" y="23570"/>
                </a:lnTo>
                <a:lnTo>
                  <a:pt x="23310" y="23520"/>
                </a:lnTo>
                <a:lnTo>
                  <a:pt x="23390" y="23150"/>
                </a:lnTo>
                <a:lnTo>
                  <a:pt x="23410" y="22950"/>
                </a:lnTo>
                <a:lnTo>
                  <a:pt x="23390" y="22830"/>
                </a:lnTo>
                <a:lnTo>
                  <a:pt x="23340" y="22680"/>
                </a:lnTo>
                <a:lnTo>
                  <a:pt x="23220" y="22410"/>
                </a:lnTo>
                <a:lnTo>
                  <a:pt x="23000" y="22110"/>
                </a:lnTo>
                <a:lnTo>
                  <a:pt x="22580" y="21880"/>
                </a:lnTo>
                <a:lnTo>
                  <a:pt x="23130" y="21920"/>
                </a:lnTo>
                <a:lnTo>
                  <a:pt x="23320" y="22080"/>
                </a:lnTo>
                <a:lnTo>
                  <a:pt x="23390" y="22150"/>
                </a:lnTo>
                <a:lnTo>
                  <a:pt x="23470" y="22200"/>
                </a:lnTo>
                <a:lnTo>
                  <a:pt x="23630" y="22160"/>
                </a:lnTo>
                <a:lnTo>
                  <a:pt x="23850" y="22020"/>
                </a:lnTo>
                <a:lnTo>
                  <a:pt x="24570" y="21460"/>
                </a:lnTo>
                <a:lnTo>
                  <a:pt x="24810" y="21330"/>
                </a:lnTo>
                <a:lnTo>
                  <a:pt x="25260" y="21350"/>
                </a:lnTo>
                <a:lnTo>
                  <a:pt x="25470" y="21310"/>
                </a:lnTo>
                <a:lnTo>
                  <a:pt x="25690" y="21090"/>
                </a:lnTo>
                <a:lnTo>
                  <a:pt x="25880" y="20950"/>
                </a:lnTo>
                <a:lnTo>
                  <a:pt x="26200" y="20780"/>
                </a:lnTo>
                <a:lnTo>
                  <a:pt x="26420" y="20570"/>
                </a:lnTo>
                <a:lnTo>
                  <a:pt x="26560" y="20370"/>
                </a:lnTo>
                <a:lnTo>
                  <a:pt x="26660" y="20180"/>
                </a:lnTo>
                <a:lnTo>
                  <a:pt x="26800" y="19960"/>
                </a:lnTo>
                <a:lnTo>
                  <a:pt x="26830" y="19890"/>
                </a:lnTo>
                <a:lnTo>
                  <a:pt x="26850" y="19840"/>
                </a:lnTo>
                <a:lnTo>
                  <a:pt x="26890" y="19670"/>
                </a:lnTo>
                <a:lnTo>
                  <a:pt x="26970" y="19590"/>
                </a:lnTo>
                <a:lnTo>
                  <a:pt x="27100" y="19570"/>
                </a:lnTo>
                <a:lnTo>
                  <a:pt x="27730" y="19620"/>
                </a:lnTo>
                <a:lnTo>
                  <a:pt x="28720" y="19440"/>
                </a:lnTo>
                <a:lnTo>
                  <a:pt x="28830" y="19330"/>
                </a:lnTo>
                <a:lnTo>
                  <a:pt x="28790" y="19210"/>
                </a:lnTo>
                <a:lnTo>
                  <a:pt x="28750" y="19000"/>
                </a:lnTo>
                <a:lnTo>
                  <a:pt x="28740" y="18900"/>
                </a:lnTo>
                <a:lnTo>
                  <a:pt x="28750" y="18840"/>
                </a:lnTo>
                <a:lnTo>
                  <a:pt x="28790" y="18750"/>
                </a:lnTo>
                <a:lnTo>
                  <a:pt x="28990" y="18600"/>
                </a:lnTo>
                <a:lnTo>
                  <a:pt x="29080" y="18510"/>
                </a:lnTo>
                <a:lnTo>
                  <a:pt x="29110" y="18400"/>
                </a:lnTo>
                <a:lnTo>
                  <a:pt x="29080" y="18270"/>
                </a:lnTo>
                <a:lnTo>
                  <a:pt x="29130" y="17960"/>
                </a:lnTo>
                <a:lnTo>
                  <a:pt x="30830" y="18310"/>
                </a:lnTo>
                <a:lnTo>
                  <a:pt x="31210" y="18290"/>
                </a:lnTo>
                <a:lnTo>
                  <a:pt x="31520" y="18220"/>
                </a:lnTo>
                <a:lnTo>
                  <a:pt x="32040" y="18030"/>
                </a:lnTo>
                <a:lnTo>
                  <a:pt x="32270" y="17890"/>
                </a:lnTo>
                <a:lnTo>
                  <a:pt x="32420" y="17760"/>
                </a:lnTo>
                <a:lnTo>
                  <a:pt x="32510" y="17680"/>
                </a:lnTo>
                <a:lnTo>
                  <a:pt x="32600" y="17610"/>
                </a:lnTo>
                <a:lnTo>
                  <a:pt x="32760" y="17540"/>
                </a:lnTo>
                <a:lnTo>
                  <a:pt x="32880" y="17430"/>
                </a:lnTo>
                <a:lnTo>
                  <a:pt x="32950" y="17320"/>
                </a:lnTo>
                <a:lnTo>
                  <a:pt x="32990" y="17200"/>
                </a:lnTo>
                <a:lnTo>
                  <a:pt x="33040" y="17140"/>
                </a:lnTo>
                <a:lnTo>
                  <a:pt x="33100" y="17160"/>
                </a:lnTo>
                <a:lnTo>
                  <a:pt x="33170" y="17310"/>
                </a:lnTo>
                <a:lnTo>
                  <a:pt x="33210" y="17420"/>
                </a:lnTo>
                <a:lnTo>
                  <a:pt x="33410" y="17500"/>
                </a:lnTo>
                <a:lnTo>
                  <a:pt x="35610" y="17680"/>
                </a:lnTo>
                <a:lnTo>
                  <a:pt x="36810" y="17340"/>
                </a:lnTo>
                <a:lnTo>
                  <a:pt x="36660" y="17790"/>
                </a:lnTo>
                <a:lnTo>
                  <a:pt x="36540" y="17940"/>
                </a:lnTo>
                <a:lnTo>
                  <a:pt x="36350" y="18070"/>
                </a:lnTo>
                <a:lnTo>
                  <a:pt x="35700" y="18280"/>
                </a:lnTo>
                <a:lnTo>
                  <a:pt x="35550" y="18370"/>
                </a:lnTo>
                <a:lnTo>
                  <a:pt x="35380" y="18500"/>
                </a:lnTo>
                <a:lnTo>
                  <a:pt x="35150" y="18760"/>
                </a:lnTo>
                <a:lnTo>
                  <a:pt x="34970" y="18920"/>
                </a:lnTo>
                <a:lnTo>
                  <a:pt x="34520" y="19100"/>
                </a:lnTo>
                <a:lnTo>
                  <a:pt x="34090" y="19470"/>
                </a:lnTo>
                <a:lnTo>
                  <a:pt x="34140" y="19670"/>
                </a:lnTo>
                <a:lnTo>
                  <a:pt x="32630" y="20350"/>
                </a:lnTo>
                <a:lnTo>
                  <a:pt x="32580" y="20500"/>
                </a:lnTo>
                <a:lnTo>
                  <a:pt x="32680" y="20740"/>
                </a:lnTo>
                <a:lnTo>
                  <a:pt x="32760" y="20850"/>
                </a:lnTo>
                <a:lnTo>
                  <a:pt x="32810" y="21020"/>
                </a:lnTo>
                <a:lnTo>
                  <a:pt x="32870" y="21100"/>
                </a:lnTo>
                <a:lnTo>
                  <a:pt x="32970" y="21150"/>
                </a:lnTo>
                <a:lnTo>
                  <a:pt x="33190" y="21240"/>
                </a:lnTo>
                <a:lnTo>
                  <a:pt x="33290" y="21310"/>
                </a:lnTo>
                <a:lnTo>
                  <a:pt x="33340" y="21400"/>
                </a:lnTo>
                <a:lnTo>
                  <a:pt x="33480" y="21740"/>
                </a:lnTo>
                <a:lnTo>
                  <a:pt x="33490" y="21830"/>
                </a:lnTo>
                <a:lnTo>
                  <a:pt x="33480" y="21900"/>
                </a:lnTo>
                <a:lnTo>
                  <a:pt x="33470" y="21960"/>
                </a:lnTo>
                <a:lnTo>
                  <a:pt x="33520" y="21990"/>
                </a:lnTo>
                <a:lnTo>
                  <a:pt x="33640" y="22020"/>
                </a:lnTo>
                <a:lnTo>
                  <a:pt x="33850" y="21990"/>
                </a:lnTo>
                <a:lnTo>
                  <a:pt x="34010" y="21900"/>
                </a:lnTo>
                <a:lnTo>
                  <a:pt x="34170" y="21700"/>
                </a:lnTo>
                <a:lnTo>
                  <a:pt x="34350" y="21530"/>
                </a:lnTo>
                <a:lnTo>
                  <a:pt x="34460" y="21410"/>
                </a:lnTo>
                <a:lnTo>
                  <a:pt x="34630" y="21360"/>
                </a:lnTo>
                <a:lnTo>
                  <a:pt x="34780" y="21230"/>
                </a:lnTo>
                <a:lnTo>
                  <a:pt x="34880" y="21180"/>
                </a:lnTo>
                <a:lnTo>
                  <a:pt x="35190" y="21110"/>
                </a:lnTo>
                <a:lnTo>
                  <a:pt x="35240" y="21490"/>
                </a:lnTo>
                <a:lnTo>
                  <a:pt x="35270" y="21640"/>
                </a:lnTo>
                <a:lnTo>
                  <a:pt x="35340" y="21710"/>
                </a:lnTo>
                <a:lnTo>
                  <a:pt x="35430" y="21790"/>
                </a:lnTo>
                <a:lnTo>
                  <a:pt x="35500" y="21900"/>
                </a:lnTo>
                <a:lnTo>
                  <a:pt x="35430" y="22050"/>
                </a:lnTo>
                <a:lnTo>
                  <a:pt x="35210" y="22210"/>
                </a:lnTo>
                <a:lnTo>
                  <a:pt x="35070" y="22240"/>
                </a:lnTo>
                <a:lnTo>
                  <a:pt x="34950" y="22210"/>
                </a:lnTo>
                <a:lnTo>
                  <a:pt x="34850" y="22150"/>
                </a:lnTo>
                <a:lnTo>
                  <a:pt x="34780" y="22150"/>
                </a:lnTo>
                <a:lnTo>
                  <a:pt x="34560" y="22330"/>
                </a:lnTo>
                <a:lnTo>
                  <a:pt x="34440" y="22520"/>
                </a:lnTo>
                <a:lnTo>
                  <a:pt x="34400" y="22660"/>
                </a:lnTo>
                <a:lnTo>
                  <a:pt x="34440" y="22950"/>
                </a:lnTo>
                <a:lnTo>
                  <a:pt x="34420" y="23090"/>
                </a:lnTo>
                <a:lnTo>
                  <a:pt x="34270" y="23180"/>
                </a:lnTo>
                <a:lnTo>
                  <a:pt x="33910" y="23280"/>
                </a:lnTo>
                <a:lnTo>
                  <a:pt x="33820" y="23290"/>
                </a:lnTo>
                <a:lnTo>
                  <a:pt x="33610" y="23230"/>
                </a:lnTo>
                <a:lnTo>
                  <a:pt x="33480" y="23240"/>
                </a:lnTo>
                <a:lnTo>
                  <a:pt x="33260" y="23200"/>
                </a:lnTo>
                <a:lnTo>
                  <a:pt x="33190" y="23220"/>
                </a:lnTo>
                <a:lnTo>
                  <a:pt x="33160" y="23350"/>
                </a:lnTo>
                <a:lnTo>
                  <a:pt x="33180" y="23440"/>
                </a:lnTo>
                <a:lnTo>
                  <a:pt x="33240" y="23560"/>
                </a:lnTo>
                <a:lnTo>
                  <a:pt x="33310" y="23660"/>
                </a:lnTo>
                <a:lnTo>
                  <a:pt x="33430" y="23920"/>
                </a:lnTo>
                <a:lnTo>
                  <a:pt x="33540" y="24020"/>
                </a:lnTo>
                <a:lnTo>
                  <a:pt x="33620" y="24050"/>
                </a:lnTo>
                <a:lnTo>
                  <a:pt x="34190" y="23890"/>
                </a:lnTo>
                <a:lnTo>
                  <a:pt x="34360" y="23850"/>
                </a:lnTo>
                <a:lnTo>
                  <a:pt x="34410" y="23870"/>
                </a:lnTo>
                <a:lnTo>
                  <a:pt x="34420" y="24140"/>
                </a:lnTo>
                <a:lnTo>
                  <a:pt x="34600" y="24530"/>
                </a:lnTo>
                <a:lnTo>
                  <a:pt x="34970" y="24410"/>
                </a:lnTo>
                <a:lnTo>
                  <a:pt x="35100" y="24330"/>
                </a:lnTo>
                <a:lnTo>
                  <a:pt x="35170" y="24230"/>
                </a:lnTo>
                <a:lnTo>
                  <a:pt x="35180" y="24060"/>
                </a:lnTo>
                <a:lnTo>
                  <a:pt x="35150" y="23920"/>
                </a:lnTo>
                <a:lnTo>
                  <a:pt x="35050" y="23660"/>
                </a:lnTo>
                <a:lnTo>
                  <a:pt x="35050" y="23530"/>
                </a:lnTo>
                <a:lnTo>
                  <a:pt x="35120" y="23440"/>
                </a:lnTo>
                <a:lnTo>
                  <a:pt x="35650" y="23190"/>
                </a:lnTo>
                <a:lnTo>
                  <a:pt x="35940" y="22930"/>
                </a:lnTo>
                <a:lnTo>
                  <a:pt x="36470" y="22160"/>
                </a:lnTo>
                <a:lnTo>
                  <a:pt x="36760" y="21880"/>
                </a:lnTo>
                <a:lnTo>
                  <a:pt x="36980" y="21850"/>
                </a:lnTo>
                <a:lnTo>
                  <a:pt x="37520" y="22220"/>
                </a:lnTo>
                <a:lnTo>
                  <a:pt x="38450" y="22250"/>
                </a:lnTo>
                <a:lnTo>
                  <a:pt x="38570" y="22230"/>
                </a:lnTo>
                <a:lnTo>
                  <a:pt x="38780" y="22020"/>
                </a:lnTo>
                <a:lnTo>
                  <a:pt x="38910" y="21830"/>
                </a:lnTo>
                <a:lnTo>
                  <a:pt x="39090" y="21730"/>
                </a:lnTo>
                <a:lnTo>
                  <a:pt x="39160" y="21660"/>
                </a:lnTo>
                <a:lnTo>
                  <a:pt x="39210" y="21570"/>
                </a:lnTo>
                <a:lnTo>
                  <a:pt x="39240" y="21470"/>
                </a:lnTo>
                <a:lnTo>
                  <a:pt x="39210" y="21300"/>
                </a:lnTo>
                <a:lnTo>
                  <a:pt x="39110" y="21060"/>
                </a:lnTo>
                <a:lnTo>
                  <a:pt x="38820" y="20540"/>
                </a:lnTo>
                <a:lnTo>
                  <a:pt x="38500" y="20070"/>
                </a:lnTo>
                <a:lnTo>
                  <a:pt x="38130" y="19900"/>
                </a:lnTo>
                <a:lnTo>
                  <a:pt x="37750" y="19440"/>
                </a:lnTo>
                <a:lnTo>
                  <a:pt x="37740" y="19220"/>
                </a:lnTo>
                <a:lnTo>
                  <a:pt x="37670" y="19000"/>
                </a:lnTo>
                <a:lnTo>
                  <a:pt x="37650" y="18890"/>
                </a:lnTo>
                <a:lnTo>
                  <a:pt x="37360" y="18540"/>
                </a:lnTo>
                <a:lnTo>
                  <a:pt x="38710" y="18380"/>
                </a:lnTo>
                <a:lnTo>
                  <a:pt x="39430" y="18050"/>
                </a:lnTo>
                <a:lnTo>
                  <a:pt x="40120" y="18870"/>
                </a:lnTo>
                <a:lnTo>
                  <a:pt x="40350" y="19020"/>
                </a:lnTo>
                <a:lnTo>
                  <a:pt x="40910" y="19050"/>
                </a:lnTo>
                <a:lnTo>
                  <a:pt x="41300" y="18900"/>
                </a:lnTo>
                <a:lnTo>
                  <a:pt x="41490" y="18970"/>
                </a:lnTo>
                <a:lnTo>
                  <a:pt x="42190" y="18800"/>
                </a:lnTo>
                <a:lnTo>
                  <a:pt x="42240" y="19380"/>
                </a:lnTo>
                <a:lnTo>
                  <a:pt x="42250" y="19450"/>
                </a:lnTo>
                <a:lnTo>
                  <a:pt x="42520" y="19900"/>
                </a:lnTo>
                <a:lnTo>
                  <a:pt x="43040" y="21100"/>
                </a:lnTo>
                <a:lnTo>
                  <a:pt x="43130" y="21280"/>
                </a:lnTo>
                <a:lnTo>
                  <a:pt x="43240" y="21540"/>
                </a:lnTo>
                <a:lnTo>
                  <a:pt x="43300" y="21770"/>
                </a:lnTo>
                <a:lnTo>
                  <a:pt x="43310" y="22070"/>
                </a:lnTo>
                <a:lnTo>
                  <a:pt x="43480" y="22970"/>
                </a:lnTo>
                <a:lnTo>
                  <a:pt x="43320" y="23260"/>
                </a:lnTo>
                <a:lnTo>
                  <a:pt x="43260" y="23460"/>
                </a:lnTo>
                <a:lnTo>
                  <a:pt x="43220" y="23770"/>
                </a:lnTo>
                <a:lnTo>
                  <a:pt x="43220" y="24350"/>
                </a:lnTo>
                <a:lnTo>
                  <a:pt x="43150" y="24950"/>
                </a:lnTo>
                <a:lnTo>
                  <a:pt x="43150" y="25140"/>
                </a:lnTo>
                <a:lnTo>
                  <a:pt x="43200" y="25340"/>
                </a:lnTo>
                <a:lnTo>
                  <a:pt x="43370" y="25580"/>
                </a:lnTo>
                <a:lnTo>
                  <a:pt x="43510" y="25820"/>
                </a:lnTo>
                <a:lnTo>
                  <a:pt x="43620" y="25950"/>
                </a:lnTo>
                <a:lnTo>
                  <a:pt x="43690" y="26430"/>
                </a:lnTo>
                <a:lnTo>
                  <a:pt x="44220" y="26470"/>
                </a:lnTo>
                <a:lnTo>
                  <a:pt x="44370" y="26600"/>
                </a:lnTo>
                <a:lnTo>
                  <a:pt x="44800" y="26690"/>
                </a:lnTo>
                <a:lnTo>
                  <a:pt x="44670" y="27370"/>
                </a:lnTo>
                <a:lnTo>
                  <a:pt x="44610" y="27490"/>
                </a:lnTo>
                <a:lnTo>
                  <a:pt x="44540" y="27760"/>
                </a:lnTo>
                <a:lnTo>
                  <a:pt x="44490" y="27840"/>
                </a:lnTo>
                <a:lnTo>
                  <a:pt x="44420" y="27940"/>
                </a:lnTo>
                <a:lnTo>
                  <a:pt x="44390" y="28020"/>
                </a:lnTo>
                <a:lnTo>
                  <a:pt x="44370" y="28200"/>
                </a:lnTo>
                <a:lnTo>
                  <a:pt x="44340" y="28290"/>
                </a:lnTo>
                <a:lnTo>
                  <a:pt x="44300" y="28350"/>
                </a:lnTo>
                <a:lnTo>
                  <a:pt x="44200" y="28430"/>
                </a:lnTo>
                <a:lnTo>
                  <a:pt x="44170" y="28490"/>
                </a:lnTo>
                <a:lnTo>
                  <a:pt x="44120" y="28610"/>
                </a:lnTo>
                <a:lnTo>
                  <a:pt x="44060" y="28710"/>
                </a:lnTo>
                <a:lnTo>
                  <a:pt x="43960" y="28790"/>
                </a:lnTo>
                <a:lnTo>
                  <a:pt x="43860" y="28800"/>
                </a:lnTo>
                <a:lnTo>
                  <a:pt x="43700" y="28770"/>
                </a:lnTo>
                <a:lnTo>
                  <a:pt x="43650" y="28780"/>
                </a:lnTo>
                <a:lnTo>
                  <a:pt x="43500" y="28870"/>
                </a:lnTo>
                <a:lnTo>
                  <a:pt x="43320" y="28940"/>
                </a:lnTo>
                <a:lnTo>
                  <a:pt x="43250" y="29000"/>
                </a:lnTo>
                <a:lnTo>
                  <a:pt x="43210" y="29120"/>
                </a:lnTo>
                <a:lnTo>
                  <a:pt x="43210" y="29300"/>
                </a:lnTo>
                <a:lnTo>
                  <a:pt x="43260" y="29660"/>
                </a:lnTo>
                <a:lnTo>
                  <a:pt x="43240" y="29870"/>
                </a:lnTo>
                <a:lnTo>
                  <a:pt x="43170" y="30040"/>
                </a:lnTo>
                <a:lnTo>
                  <a:pt x="42990" y="30230"/>
                </a:lnTo>
                <a:lnTo>
                  <a:pt x="42950" y="30370"/>
                </a:lnTo>
                <a:lnTo>
                  <a:pt x="43140" y="30950"/>
                </a:lnTo>
                <a:lnTo>
                  <a:pt x="43150" y="31180"/>
                </a:lnTo>
                <a:lnTo>
                  <a:pt x="43460" y="31520"/>
                </a:lnTo>
                <a:lnTo>
                  <a:pt x="44790" y="32590"/>
                </a:lnTo>
                <a:lnTo>
                  <a:pt x="45030" y="32960"/>
                </a:lnTo>
                <a:lnTo>
                  <a:pt x="45290" y="33290"/>
                </a:lnTo>
                <a:lnTo>
                  <a:pt x="45420" y="33320"/>
                </a:lnTo>
                <a:lnTo>
                  <a:pt x="45580" y="33290"/>
                </a:lnTo>
                <a:lnTo>
                  <a:pt x="45880" y="33120"/>
                </a:lnTo>
                <a:lnTo>
                  <a:pt x="46230" y="32980"/>
                </a:lnTo>
                <a:lnTo>
                  <a:pt x="46640" y="33010"/>
                </a:lnTo>
                <a:lnTo>
                  <a:pt x="47270" y="33040"/>
                </a:lnTo>
                <a:lnTo>
                  <a:pt x="47660" y="33130"/>
                </a:lnTo>
                <a:lnTo>
                  <a:pt x="48340" y="33570"/>
                </a:lnTo>
                <a:lnTo>
                  <a:pt x="48550" y="33720"/>
                </a:lnTo>
                <a:lnTo>
                  <a:pt x="48790" y="33830"/>
                </a:lnTo>
                <a:lnTo>
                  <a:pt x="48940" y="33870"/>
                </a:lnTo>
                <a:lnTo>
                  <a:pt x="49050" y="33850"/>
                </a:lnTo>
                <a:lnTo>
                  <a:pt x="49520" y="33660"/>
                </a:lnTo>
                <a:lnTo>
                  <a:pt x="49760" y="33620"/>
                </a:lnTo>
                <a:lnTo>
                  <a:pt x="50810" y="33750"/>
                </a:lnTo>
                <a:lnTo>
                  <a:pt x="51200" y="33870"/>
                </a:lnTo>
                <a:lnTo>
                  <a:pt x="51400" y="33880"/>
                </a:lnTo>
                <a:lnTo>
                  <a:pt x="51620" y="33790"/>
                </a:lnTo>
                <a:lnTo>
                  <a:pt x="52290" y="33320"/>
                </a:lnTo>
                <a:lnTo>
                  <a:pt x="53170" y="32970"/>
                </a:lnTo>
                <a:lnTo>
                  <a:pt x="53640" y="33400"/>
                </a:lnTo>
                <a:lnTo>
                  <a:pt x="53840" y="33560"/>
                </a:lnTo>
                <a:lnTo>
                  <a:pt x="53970" y="33480"/>
                </a:lnTo>
                <a:lnTo>
                  <a:pt x="54240" y="33430"/>
                </a:lnTo>
                <a:lnTo>
                  <a:pt x="54340" y="33430"/>
                </a:lnTo>
                <a:lnTo>
                  <a:pt x="54750" y="33570"/>
                </a:lnTo>
                <a:lnTo>
                  <a:pt x="54570" y="33980"/>
                </a:lnTo>
                <a:lnTo>
                  <a:pt x="54550" y="34120"/>
                </a:lnTo>
                <a:lnTo>
                  <a:pt x="54570" y="34390"/>
                </a:lnTo>
                <a:lnTo>
                  <a:pt x="54630" y="34570"/>
                </a:lnTo>
                <a:lnTo>
                  <a:pt x="54750" y="34800"/>
                </a:lnTo>
                <a:lnTo>
                  <a:pt x="54780" y="34920"/>
                </a:lnTo>
                <a:lnTo>
                  <a:pt x="54790" y="35080"/>
                </a:lnTo>
                <a:lnTo>
                  <a:pt x="54820" y="35200"/>
                </a:lnTo>
                <a:lnTo>
                  <a:pt x="54840" y="35320"/>
                </a:lnTo>
                <a:lnTo>
                  <a:pt x="54830" y="35450"/>
                </a:lnTo>
                <a:lnTo>
                  <a:pt x="54810" y="35620"/>
                </a:lnTo>
                <a:lnTo>
                  <a:pt x="54780" y="35760"/>
                </a:lnTo>
                <a:lnTo>
                  <a:pt x="54710" y="35870"/>
                </a:lnTo>
                <a:lnTo>
                  <a:pt x="54570" y="35900"/>
                </a:lnTo>
                <a:lnTo>
                  <a:pt x="54410" y="35890"/>
                </a:lnTo>
                <a:lnTo>
                  <a:pt x="54070" y="35810"/>
                </a:lnTo>
                <a:lnTo>
                  <a:pt x="53940" y="35820"/>
                </a:lnTo>
                <a:lnTo>
                  <a:pt x="53850" y="35940"/>
                </a:lnTo>
                <a:lnTo>
                  <a:pt x="53850" y="36290"/>
                </a:lnTo>
                <a:lnTo>
                  <a:pt x="53940" y="36530"/>
                </a:lnTo>
                <a:lnTo>
                  <a:pt x="54000" y="36910"/>
                </a:lnTo>
                <a:close/>
                <a:moveTo>
                  <a:pt x="30260" y="28730"/>
                </a:moveTo>
                <a:lnTo>
                  <a:pt x="30320" y="28700"/>
                </a:lnTo>
                <a:lnTo>
                  <a:pt x="30370" y="28650"/>
                </a:lnTo>
                <a:lnTo>
                  <a:pt x="30400" y="28610"/>
                </a:lnTo>
                <a:lnTo>
                  <a:pt x="30390" y="28500"/>
                </a:lnTo>
                <a:lnTo>
                  <a:pt x="30090" y="28590"/>
                </a:lnTo>
                <a:lnTo>
                  <a:pt x="30160" y="28740"/>
                </a:lnTo>
                <a:lnTo>
                  <a:pt x="30220" y="28720"/>
                </a:lnTo>
                <a:lnTo>
                  <a:pt x="30260" y="28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