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Basel-Stadt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Basel-Stadt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38640" y="10390"/>
                </a:moveTo>
                <a:lnTo>
                  <a:pt x="38640" y="10890"/>
                </a:lnTo>
                <a:lnTo>
                  <a:pt x="38510" y="11040"/>
                </a:lnTo>
                <a:lnTo>
                  <a:pt x="38310" y="10920"/>
                </a:lnTo>
                <a:lnTo>
                  <a:pt x="38150" y="10790"/>
                </a:lnTo>
                <a:lnTo>
                  <a:pt x="38030" y="10650"/>
                </a:lnTo>
                <a:lnTo>
                  <a:pt x="37930" y="10610"/>
                </a:lnTo>
                <a:lnTo>
                  <a:pt x="37820" y="10640"/>
                </a:lnTo>
                <a:lnTo>
                  <a:pt x="37470" y="10880"/>
                </a:lnTo>
                <a:lnTo>
                  <a:pt x="37270" y="10710"/>
                </a:lnTo>
                <a:lnTo>
                  <a:pt x="37210" y="10600"/>
                </a:lnTo>
                <a:lnTo>
                  <a:pt x="37010" y="10580"/>
                </a:lnTo>
                <a:lnTo>
                  <a:pt x="36820" y="10530"/>
                </a:lnTo>
                <a:lnTo>
                  <a:pt x="36210" y="10100"/>
                </a:lnTo>
                <a:lnTo>
                  <a:pt x="36100" y="10030"/>
                </a:lnTo>
                <a:lnTo>
                  <a:pt x="36210" y="9940"/>
                </a:lnTo>
                <a:lnTo>
                  <a:pt x="36690" y="9670"/>
                </a:lnTo>
                <a:lnTo>
                  <a:pt x="37400" y="9400"/>
                </a:lnTo>
                <a:lnTo>
                  <a:pt x="37410" y="9400"/>
                </a:lnTo>
                <a:lnTo>
                  <a:pt x="38440" y="9090"/>
                </a:lnTo>
                <a:lnTo>
                  <a:pt x="38900" y="9040"/>
                </a:lnTo>
                <a:lnTo>
                  <a:pt x="38630" y="9790"/>
                </a:lnTo>
                <a:lnTo>
                  <a:pt x="38420" y="10000"/>
                </a:lnTo>
                <a:lnTo>
                  <a:pt x="37940" y="9990"/>
                </a:lnTo>
                <a:lnTo>
                  <a:pt x="37890" y="9990"/>
                </a:lnTo>
                <a:lnTo>
                  <a:pt x="38640" y="10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