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Basel-Landschaft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Switzerland • State Map | Fully Editable Vector Shape</a:t>
            </a:r>
          </a:p>
        </p:txBody>
      </p:sp>
      <p:sp>
        <p:nvSpPr>
          <p:cNvPr id="101" name="Basel-Landschaft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38640" y="10390"/>
                </a:moveTo>
                <a:lnTo>
                  <a:pt x="38930" y="10540"/>
                </a:lnTo>
                <a:lnTo>
                  <a:pt x="39380" y="10600"/>
                </a:lnTo>
                <a:lnTo>
                  <a:pt x="40260" y="10420"/>
                </a:lnTo>
                <a:lnTo>
                  <a:pt x="40330" y="10470"/>
                </a:lnTo>
                <a:lnTo>
                  <a:pt x="41060" y="10830"/>
                </a:lnTo>
                <a:lnTo>
                  <a:pt x="41150" y="10850"/>
                </a:lnTo>
                <a:lnTo>
                  <a:pt x="41200" y="10880"/>
                </a:lnTo>
                <a:lnTo>
                  <a:pt x="41280" y="10950"/>
                </a:lnTo>
                <a:lnTo>
                  <a:pt x="41260" y="11100"/>
                </a:lnTo>
                <a:lnTo>
                  <a:pt x="41280" y="11270"/>
                </a:lnTo>
                <a:lnTo>
                  <a:pt x="41320" y="11440"/>
                </a:lnTo>
                <a:lnTo>
                  <a:pt x="41380" y="11540"/>
                </a:lnTo>
                <a:lnTo>
                  <a:pt x="41650" y="11500"/>
                </a:lnTo>
                <a:lnTo>
                  <a:pt x="42150" y="11040"/>
                </a:lnTo>
                <a:lnTo>
                  <a:pt x="42200" y="10960"/>
                </a:lnTo>
                <a:lnTo>
                  <a:pt x="42220" y="10860"/>
                </a:lnTo>
                <a:lnTo>
                  <a:pt x="42230" y="10670"/>
                </a:lnTo>
                <a:lnTo>
                  <a:pt x="42250" y="10550"/>
                </a:lnTo>
                <a:lnTo>
                  <a:pt x="42310" y="10510"/>
                </a:lnTo>
                <a:lnTo>
                  <a:pt x="42430" y="10490"/>
                </a:lnTo>
                <a:lnTo>
                  <a:pt x="42720" y="10570"/>
                </a:lnTo>
                <a:lnTo>
                  <a:pt x="42880" y="10790"/>
                </a:lnTo>
                <a:lnTo>
                  <a:pt x="43000" y="10880"/>
                </a:lnTo>
                <a:lnTo>
                  <a:pt x="43090" y="11090"/>
                </a:lnTo>
                <a:lnTo>
                  <a:pt x="43680" y="11980"/>
                </a:lnTo>
                <a:lnTo>
                  <a:pt x="43750" y="12210"/>
                </a:lnTo>
                <a:lnTo>
                  <a:pt x="43930" y="12350"/>
                </a:lnTo>
                <a:lnTo>
                  <a:pt x="44550" y="12410"/>
                </a:lnTo>
                <a:lnTo>
                  <a:pt x="44550" y="12840"/>
                </a:lnTo>
                <a:lnTo>
                  <a:pt x="44570" y="12960"/>
                </a:lnTo>
                <a:lnTo>
                  <a:pt x="44590" y="13020"/>
                </a:lnTo>
                <a:lnTo>
                  <a:pt x="44850" y="13180"/>
                </a:lnTo>
                <a:lnTo>
                  <a:pt x="44740" y="13500"/>
                </a:lnTo>
                <a:lnTo>
                  <a:pt x="44640" y="13700"/>
                </a:lnTo>
                <a:lnTo>
                  <a:pt x="44650" y="13760"/>
                </a:lnTo>
                <a:lnTo>
                  <a:pt x="44680" y="13880"/>
                </a:lnTo>
                <a:lnTo>
                  <a:pt x="44740" y="13990"/>
                </a:lnTo>
                <a:lnTo>
                  <a:pt x="44810" y="14100"/>
                </a:lnTo>
                <a:lnTo>
                  <a:pt x="44820" y="14240"/>
                </a:lnTo>
                <a:lnTo>
                  <a:pt x="44700" y="14390"/>
                </a:lnTo>
                <a:lnTo>
                  <a:pt x="44320" y="14670"/>
                </a:lnTo>
                <a:lnTo>
                  <a:pt x="43900" y="14790"/>
                </a:lnTo>
                <a:lnTo>
                  <a:pt x="43640" y="14810"/>
                </a:lnTo>
                <a:lnTo>
                  <a:pt x="43480" y="14800"/>
                </a:lnTo>
                <a:lnTo>
                  <a:pt x="43380" y="14830"/>
                </a:lnTo>
                <a:lnTo>
                  <a:pt x="43260" y="15150"/>
                </a:lnTo>
                <a:lnTo>
                  <a:pt x="43200" y="15290"/>
                </a:lnTo>
                <a:lnTo>
                  <a:pt x="43150" y="15360"/>
                </a:lnTo>
                <a:lnTo>
                  <a:pt x="42650" y="15580"/>
                </a:lnTo>
                <a:lnTo>
                  <a:pt x="42500" y="15700"/>
                </a:lnTo>
                <a:lnTo>
                  <a:pt x="42080" y="15820"/>
                </a:lnTo>
                <a:lnTo>
                  <a:pt x="41830" y="15990"/>
                </a:lnTo>
                <a:lnTo>
                  <a:pt x="41520" y="16530"/>
                </a:lnTo>
                <a:lnTo>
                  <a:pt x="41440" y="16730"/>
                </a:lnTo>
                <a:lnTo>
                  <a:pt x="41020" y="16610"/>
                </a:lnTo>
                <a:lnTo>
                  <a:pt x="40900" y="16550"/>
                </a:lnTo>
                <a:lnTo>
                  <a:pt x="40760" y="16460"/>
                </a:lnTo>
                <a:lnTo>
                  <a:pt x="40610" y="16280"/>
                </a:lnTo>
                <a:lnTo>
                  <a:pt x="40410" y="16130"/>
                </a:lnTo>
                <a:lnTo>
                  <a:pt x="39990" y="15910"/>
                </a:lnTo>
                <a:lnTo>
                  <a:pt x="39490" y="15790"/>
                </a:lnTo>
                <a:lnTo>
                  <a:pt x="38780" y="15850"/>
                </a:lnTo>
                <a:lnTo>
                  <a:pt x="38670" y="15810"/>
                </a:lnTo>
                <a:lnTo>
                  <a:pt x="38610" y="15730"/>
                </a:lnTo>
                <a:lnTo>
                  <a:pt x="38490" y="15350"/>
                </a:lnTo>
                <a:lnTo>
                  <a:pt x="38460" y="15180"/>
                </a:lnTo>
                <a:lnTo>
                  <a:pt x="38440" y="14960"/>
                </a:lnTo>
                <a:lnTo>
                  <a:pt x="38460" y="14710"/>
                </a:lnTo>
                <a:lnTo>
                  <a:pt x="38650" y="14660"/>
                </a:lnTo>
                <a:lnTo>
                  <a:pt x="39120" y="14520"/>
                </a:lnTo>
                <a:lnTo>
                  <a:pt x="39220" y="14470"/>
                </a:lnTo>
                <a:lnTo>
                  <a:pt x="39380" y="14260"/>
                </a:lnTo>
                <a:lnTo>
                  <a:pt x="39450" y="14010"/>
                </a:lnTo>
                <a:lnTo>
                  <a:pt x="39460" y="13640"/>
                </a:lnTo>
                <a:lnTo>
                  <a:pt x="39470" y="13540"/>
                </a:lnTo>
                <a:lnTo>
                  <a:pt x="39520" y="13470"/>
                </a:lnTo>
                <a:lnTo>
                  <a:pt x="39570" y="13410"/>
                </a:lnTo>
                <a:lnTo>
                  <a:pt x="39650" y="13360"/>
                </a:lnTo>
                <a:lnTo>
                  <a:pt x="39730" y="13290"/>
                </a:lnTo>
                <a:lnTo>
                  <a:pt x="39790" y="13200"/>
                </a:lnTo>
                <a:lnTo>
                  <a:pt x="39880" y="13020"/>
                </a:lnTo>
                <a:lnTo>
                  <a:pt x="39980" y="12900"/>
                </a:lnTo>
                <a:lnTo>
                  <a:pt x="39920" y="12790"/>
                </a:lnTo>
                <a:lnTo>
                  <a:pt x="39850" y="12710"/>
                </a:lnTo>
                <a:lnTo>
                  <a:pt x="38990" y="12180"/>
                </a:lnTo>
                <a:lnTo>
                  <a:pt x="38830" y="12160"/>
                </a:lnTo>
                <a:lnTo>
                  <a:pt x="38820" y="12290"/>
                </a:lnTo>
                <a:lnTo>
                  <a:pt x="38780" y="12360"/>
                </a:lnTo>
                <a:lnTo>
                  <a:pt x="38700" y="12420"/>
                </a:lnTo>
                <a:lnTo>
                  <a:pt x="38150" y="12360"/>
                </a:lnTo>
                <a:lnTo>
                  <a:pt x="37990" y="12400"/>
                </a:lnTo>
                <a:lnTo>
                  <a:pt x="37860" y="12730"/>
                </a:lnTo>
                <a:lnTo>
                  <a:pt x="38170" y="12890"/>
                </a:lnTo>
                <a:lnTo>
                  <a:pt x="38220" y="12990"/>
                </a:lnTo>
                <a:lnTo>
                  <a:pt x="38230" y="13060"/>
                </a:lnTo>
                <a:lnTo>
                  <a:pt x="38000" y="13720"/>
                </a:lnTo>
                <a:lnTo>
                  <a:pt x="37750" y="13980"/>
                </a:lnTo>
                <a:lnTo>
                  <a:pt x="37300" y="14010"/>
                </a:lnTo>
                <a:lnTo>
                  <a:pt x="37190" y="14060"/>
                </a:lnTo>
                <a:lnTo>
                  <a:pt x="37170" y="14230"/>
                </a:lnTo>
                <a:lnTo>
                  <a:pt x="37190" y="14350"/>
                </a:lnTo>
                <a:lnTo>
                  <a:pt x="37240" y="14440"/>
                </a:lnTo>
                <a:lnTo>
                  <a:pt x="37210" y="14500"/>
                </a:lnTo>
                <a:lnTo>
                  <a:pt x="37110" y="14540"/>
                </a:lnTo>
                <a:lnTo>
                  <a:pt x="36530" y="14580"/>
                </a:lnTo>
                <a:lnTo>
                  <a:pt x="36450" y="14620"/>
                </a:lnTo>
                <a:lnTo>
                  <a:pt x="36380" y="14680"/>
                </a:lnTo>
                <a:lnTo>
                  <a:pt x="36320" y="14830"/>
                </a:lnTo>
                <a:lnTo>
                  <a:pt x="36240" y="14960"/>
                </a:lnTo>
                <a:lnTo>
                  <a:pt x="36150" y="15100"/>
                </a:lnTo>
                <a:lnTo>
                  <a:pt x="36010" y="15190"/>
                </a:lnTo>
                <a:lnTo>
                  <a:pt x="35820" y="15240"/>
                </a:lnTo>
                <a:lnTo>
                  <a:pt x="35490" y="15190"/>
                </a:lnTo>
                <a:lnTo>
                  <a:pt x="35140" y="14990"/>
                </a:lnTo>
                <a:lnTo>
                  <a:pt x="35000" y="14970"/>
                </a:lnTo>
                <a:lnTo>
                  <a:pt x="34730" y="15030"/>
                </a:lnTo>
                <a:lnTo>
                  <a:pt x="34410" y="15520"/>
                </a:lnTo>
                <a:lnTo>
                  <a:pt x="34190" y="15520"/>
                </a:lnTo>
                <a:lnTo>
                  <a:pt x="34130" y="15480"/>
                </a:lnTo>
                <a:lnTo>
                  <a:pt x="34060" y="15420"/>
                </a:lnTo>
                <a:lnTo>
                  <a:pt x="34030" y="15180"/>
                </a:lnTo>
                <a:lnTo>
                  <a:pt x="33890" y="14950"/>
                </a:lnTo>
                <a:lnTo>
                  <a:pt x="33350" y="14510"/>
                </a:lnTo>
                <a:lnTo>
                  <a:pt x="34480" y="14470"/>
                </a:lnTo>
                <a:lnTo>
                  <a:pt x="34780" y="14260"/>
                </a:lnTo>
                <a:lnTo>
                  <a:pt x="34790" y="14160"/>
                </a:lnTo>
                <a:lnTo>
                  <a:pt x="34770" y="14070"/>
                </a:lnTo>
                <a:lnTo>
                  <a:pt x="34590" y="13750"/>
                </a:lnTo>
                <a:lnTo>
                  <a:pt x="34540" y="13690"/>
                </a:lnTo>
                <a:lnTo>
                  <a:pt x="34490" y="13670"/>
                </a:lnTo>
                <a:lnTo>
                  <a:pt x="34360" y="13670"/>
                </a:lnTo>
                <a:lnTo>
                  <a:pt x="34310" y="13660"/>
                </a:lnTo>
                <a:lnTo>
                  <a:pt x="34250" y="13630"/>
                </a:lnTo>
                <a:lnTo>
                  <a:pt x="34210" y="13580"/>
                </a:lnTo>
                <a:lnTo>
                  <a:pt x="34180" y="13550"/>
                </a:lnTo>
                <a:lnTo>
                  <a:pt x="34080" y="13400"/>
                </a:lnTo>
                <a:lnTo>
                  <a:pt x="34080" y="13390"/>
                </a:lnTo>
                <a:lnTo>
                  <a:pt x="34190" y="13240"/>
                </a:lnTo>
                <a:lnTo>
                  <a:pt x="34250" y="12960"/>
                </a:lnTo>
                <a:lnTo>
                  <a:pt x="34220" y="12800"/>
                </a:lnTo>
                <a:lnTo>
                  <a:pt x="34120" y="12660"/>
                </a:lnTo>
                <a:lnTo>
                  <a:pt x="34060" y="12580"/>
                </a:lnTo>
                <a:lnTo>
                  <a:pt x="33960" y="12400"/>
                </a:lnTo>
                <a:lnTo>
                  <a:pt x="33950" y="12220"/>
                </a:lnTo>
                <a:lnTo>
                  <a:pt x="34190" y="12150"/>
                </a:lnTo>
                <a:lnTo>
                  <a:pt x="34500" y="12260"/>
                </a:lnTo>
                <a:lnTo>
                  <a:pt x="34590" y="12310"/>
                </a:lnTo>
                <a:lnTo>
                  <a:pt x="34620" y="12970"/>
                </a:lnTo>
                <a:lnTo>
                  <a:pt x="34690" y="13210"/>
                </a:lnTo>
                <a:lnTo>
                  <a:pt x="34710" y="13280"/>
                </a:lnTo>
                <a:lnTo>
                  <a:pt x="34760" y="13350"/>
                </a:lnTo>
                <a:lnTo>
                  <a:pt x="35080" y="13360"/>
                </a:lnTo>
                <a:lnTo>
                  <a:pt x="36360" y="13090"/>
                </a:lnTo>
                <a:lnTo>
                  <a:pt x="36350" y="12300"/>
                </a:lnTo>
                <a:lnTo>
                  <a:pt x="36320" y="12210"/>
                </a:lnTo>
                <a:lnTo>
                  <a:pt x="36260" y="12100"/>
                </a:lnTo>
                <a:lnTo>
                  <a:pt x="36100" y="12070"/>
                </a:lnTo>
                <a:lnTo>
                  <a:pt x="35710" y="11920"/>
                </a:lnTo>
                <a:lnTo>
                  <a:pt x="35390" y="11960"/>
                </a:lnTo>
                <a:lnTo>
                  <a:pt x="35380" y="11900"/>
                </a:lnTo>
                <a:lnTo>
                  <a:pt x="35230" y="11690"/>
                </a:lnTo>
                <a:lnTo>
                  <a:pt x="35190" y="11570"/>
                </a:lnTo>
                <a:lnTo>
                  <a:pt x="35210" y="11480"/>
                </a:lnTo>
                <a:lnTo>
                  <a:pt x="35330" y="11420"/>
                </a:lnTo>
                <a:lnTo>
                  <a:pt x="35540" y="11460"/>
                </a:lnTo>
                <a:lnTo>
                  <a:pt x="35700" y="11410"/>
                </a:lnTo>
                <a:lnTo>
                  <a:pt x="35790" y="11240"/>
                </a:lnTo>
                <a:lnTo>
                  <a:pt x="35780" y="10940"/>
                </a:lnTo>
                <a:lnTo>
                  <a:pt x="35710" y="10940"/>
                </a:lnTo>
                <a:lnTo>
                  <a:pt x="35380" y="10680"/>
                </a:lnTo>
                <a:lnTo>
                  <a:pt x="35330" y="10660"/>
                </a:lnTo>
                <a:lnTo>
                  <a:pt x="36100" y="10030"/>
                </a:lnTo>
                <a:lnTo>
                  <a:pt x="36210" y="10100"/>
                </a:lnTo>
                <a:lnTo>
                  <a:pt x="36820" y="10530"/>
                </a:lnTo>
                <a:lnTo>
                  <a:pt x="37010" y="10580"/>
                </a:lnTo>
                <a:lnTo>
                  <a:pt x="37210" y="10600"/>
                </a:lnTo>
                <a:lnTo>
                  <a:pt x="37270" y="10710"/>
                </a:lnTo>
                <a:lnTo>
                  <a:pt x="37470" y="10880"/>
                </a:lnTo>
                <a:lnTo>
                  <a:pt x="37820" y="10640"/>
                </a:lnTo>
                <a:lnTo>
                  <a:pt x="37930" y="10610"/>
                </a:lnTo>
                <a:lnTo>
                  <a:pt x="38030" y="10650"/>
                </a:lnTo>
                <a:lnTo>
                  <a:pt x="38150" y="10790"/>
                </a:lnTo>
                <a:lnTo>
                  <a:pt x="38310" y="10920"/>
                </a:lnTo>
                <a:lnTo>
                  <a:pt x="38510" y="11040"/>
                </a:lnTo>
                <a:lnTo>
                  <a:pt x="38640" y="10890"/>
                </a:lnTo>
                <a:lnTo>
                  <a:pt x="38640" y="10390"/>
                </a:lnTo>
                <a:close/>
                <a:moveTo>
                  <a:pt x="32390" y="13950"/>
                </a:moveTo>
                <a:lnTo>
                  <a:pt x="33230" y="13990"/>
                </a:lnTo>
                <a:lnTo>
                  <a:pt x="33430" y="13910"/>
                </a:lnTo>
                <a:lnTo>
                  <a:pt x="33350" y="14510"/>
                </a:lnTo>
                <a:lnTo>
                  <a:pt x="32510" y="14090"/>
                </a:lnTo>
                <a:lnTo>
                  <a:pt x="32440" y="14040"/>
                </a:lnTo>
                <a:lnTo>
                  <a:pt x="32390" y="13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