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Appenzell Innerrhoden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Appenzell Innerrho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8160" y="13420"/>
                </a:moveTo>
                <a:lnTo>
                  <a:pt x="77700" y="13890"/>
                </a:lnTo>
                <a:lnTo>
                  <a:pt x="77650" y="13960"/>
                </a:lnTo>
                <a:lnTo>
                  <a:pt x="77620" y="14180"/>
                </a:lnTo>
                <a:lnTo>
                  <a:pt x="76980" y="13860"/>
                </a:lnTo>
                <a:lnTo>
                  <a:pt x="76950" y="13800"/>
                </a:lnTo>
                <a:lnTo>
                  <a:pt x="76950" y="13680"/>
                </a:lnTo>
                <a:lnTo>
                  <a:pt x="77330" y="13700"/>
                </a:lnTo>
                <a:lnTo>
                  <a:pt x="77640" y="13640"/>
                </a:lnTo>
                <a:lnTo>
                  <a:pt x="78160" y="13420"/>
                </a:lnTo>
                <a:close/>
                <a:moveTo>
                  <a:pt x="75740" y="16290"/>
                </a:moveTo>
                <a:lnTo>
                  <a:pt x="75400" y="17980"/>
                </a:lnTo>
                <a:lnTo>
                  <a:pt x="75000" y="18720"/>
                </a:lnTo>
                <a:lnTo>
                  <a:pt x="74720" y="19040"/>
                </a:lnTo>
                <a:lnTo>
                  <a:pt x="74430" y="19250"/>
                </a:lnTo>
                <a:lnTo>
                  <a:pt x="74040" y="19450"/>
                </a:lnTo>
                <a:lnTo>
                  <a:pt x="73470" y="19670"/>
                </a:lnTo>
                <a:lnTo>
                  <a:pt x="73340" y="19660"/>
                </a:lnTo>
                <a:lnTo>
                  <a:pt x="73160" y="19620"/>
                </a:lnTo>
                <a:lnTo>
                  <a:pt x="73020" y="19530"/>
                </a:lnTo>
                <a:lnTo>
                  <a:pt x="72850" y="19460"/>
                </a:lnTo>
                <a:lnTo>
                  <a:pt x="72580" y="19270"/>
                </a:lnTo>
                <a:lnTo>
                  <a:pt x="72480" y="18960"/>
                </a:lnTo>
                <a:lnTo>
                  <a:pt x="72450" y="18830"/>
                </a:lnTo>
                <a:lnTo>
                  <a:pt x="72370" y="18600"/>
                </a:lnTo>
                <a:lnTo>
                  <a:pt x="72330" y="18510"/>
                </a:lnTo>
                <a:lnTo>
                  <a:pt x="72270" y="18410"/>
                </a:lnTo>
                <a:lnTo>
                  <a:pt x="72110" y="18210"/>
                </a:lnTo>
                <a:lnTo>
                  <a:pt x="72040" y="18030"/>
                </a:lnTo>
                <a:lnTo>
                  <a:pt x="72000" y="17770"/>
                </a:lnTo>
                <a:lnTo>
                  <a:pt x="72060" y="17080"/>
                </a:lnTo>
                <a:lnTo>
                  <a:pt x="72130" y="16900"/>
                </a:lnTo>
                <a:lnTo>
                  <a:pt x="72420" y="16660"/>
                </a:lnTo>
                <a:lnTo>
                  <a:pt x="72590" y="16460"/>
                </a:lnTo>
                <a:lnTo>
                  <a:pt x="72700" y="16260"/>
                </a:lnTo>
                <a:lnTo>
                  <a:pt x="72810" y="15970"/>
                </a:lnTo>
                <a:lnTo>
                  <a:pt x="72830" y="15600"/>
                </a:lnTo>
                <a:lnTo>
                  <a:pt x="72820" y="15380"/>
                </a:lnTo>
                <a:lnTo>
                  <a:pt x="72950" y="15260"/>
                </a:lnTo>
                <a:lnTo>
                  <a:pt x="75090" y="16270"/>
                </a:lnTo>
                <a:lnTo>
                  <a:pt x="75740" y="16290"/>
                </a:lnTo>
                <a:close/>
                <a:moveTo>
                  <a:pt x="76790" y="14990"/>
                </a:moveTo>
                <a:lnTo>
                  <a:pt x="76510" y="14840"/>
                </a:lnTo>
                <a:lnTo>
                  <a:pt x="76250" y="14880"/>
                </a:lnTo>
                <a:lnTo>
                  <a:pt x="75710" y="15090"/>
                </a:lnTo>
                <a:lnTo>
                  <a:pt x="75770" y="14760"/>
                </a:lnTo>
                <a:lnTo>
                  <a:pt x="75980" y="14640"/>
                </a:lnTo>
                <a:lnTo>
                  <a:pt x="76220" y="14530"/>
                </a:lnTo>
                <a:lnTo>
                  <a:pt x="76260" y="14470"/>
                </a:lnTo>
                <a:lnTo>
                  <a:pt x="76230" y="14400"/>
                </a:lnTo>
                <a:lnTo>
                  <a:pt x="76180" y="14350"/>
                </a:lnTo>
                <a:lnTo>
                  <a:pt x="76150" y="14320"/>
                </a:lnTo>
                <a:lnTo>
                  <a:pt x="76150" y="14300"/>
                </a:lnTo>
                <a:lnTo>
                  <a:pt x="76170" y="14250"/>
                </a:lnTo>
                <a:lnTo>
                  <a:pt x="76180" y="14200"/>
                </a:lnTo>
                <a:lnTo>
                  <a:pt x="76200" y="14130"/>
                </a:lnTo>
                <a:lnTo>
                  <a:pt x="76260" y="14090"/>
                </a:lnTo>
                <a:lnTo>
                  <a:pt x="76340" y="14030"/>
                </a:lnTo>
                <a:lnTo>
                  <a:pt x="76390" y="13970"/>
                </a:lnTo>
                <a:lnTo>
                  <a:pt x="76460" y="13920"/>
                </a:lnTo>
                <a:lnTo>
                  <a:pt x="76540" y="13900"/>
                </a:lnTo>
                <a:lnTo>
                  <a:pt x="76670" y="14000"/>
                </a:lnTo>
                <a:lnTo>
                  <a:pt x="76760" y="14100"/>
                </a:lnTo>
                <a:lnTo>
                  <a:pt x="76840" y="14220"/>
                </a:lnTo>
                <a:lnTo>
                  <a:pt x="76860" y="14320"/>
                </a:lnTo>
                <a:lnTo>
                  <a:pt x="76860" y="14460"/>
                </a:lnTo>
                <a:lnTo>
                  <a:pt x="76750" y="14570"/>
                </a:lnTo>
                <a:lnTo>
                  <a:pt x="76790" y="1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