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Appenzell Ausserrhoden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Appenzell Ausserrhod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75710" y="15090"/>
                </a:moveTo>
                <a:lnTo>
                  <a:pt x="75600" y="15840"/>
                </a:lnTo>
                <a:lnTo>
                  <a:pt x="75740" y="16290"/>
                </a:lnTo>
                <a:lnTo>
                  <a:pt x="75090" y="16270"/>
                </a:lnTo>
                <a:lnTo>
                  <a:pt x="72950" y="15260"/>
                </a:lnTo>
                <a:lnTo>
                  <a:pt x="72820" y="15380"/>
                </a:lnTo>
                <a:lnTo>
                  <a:pt x="72830" y="15600"/>
                </a:lnTo>
                <a:lnTo>
                  <a:pt x="72810" y="15970"/>
                </a:lnTo>
                <a:lnTo>
                  <a:pt x="72700" y="16260"/>
                </a:lnTo>
                <a:lnTo>
                  <a:pt x="72590" y="16460"/>
                </a:lnTo>
                <a:lnTo>
                  <a:pt x="72420" y="16660"/>
                </a:lnTo>
                <a:lnTo>
                  <a:pt x="72130" y="16900"/>
                </a:lnTo>
                <a:lnTo>
                  <a:pt x="72060" y="17080"/>
                </a:lnTo>
                <a:lnTo>
                  <a:pt x="72000" y="17770"/>
                </a:lnTo>
                <a:lnTo>
                  <a:pt x="72040" y="18030"/>
                </a:lnTo>
                <a:lnTo>
                  <a:pt x="72110" y="18210"/>
                </a:lnTo>
                <a:lnTo>
                  <a:pt x="72270" y="18410"/>
                </a:lnTo>
                <a:lnTo>
                  <a:pt x="72330" y="18510"/>
                </a:lnTo>
                <a:lnTo>
                  <a:pt x="72370" y="18600"/>
                </a:lnTo>
                <a:lnTo>
                  <a:pt x="72450" y="18830"/>
                </a:lnTo>
                <a:lnTo>
                  <a:pt x="72480" y="18960"/>
                </a:lnTo>
                <a:lnTo>
                  <a:pt x="72580" y="19270"/>
                </a:lnTo>
                <a:lnTo>
                  <a:pt x="72240" y="19360"/>
                </a:lnTo>
                <a:lnTo>
                  <a:pt x="72170" y="19350"/>
                </a:lnTo>
                <a:lnTo>
                  <a:pt x="72120" y="19360"/>
                </a:lnTo>
                <a:lnTo>
                  <a:pt x="71910" y="19200"/>
                </a:lnTo>
                <a:lnTo>
                  <a:pt x="71290" y="18850"/>
                </a:lnTo>
                <a:lnTo>
                  <a:pt x="70280" y="18720"/>
                </a:lnTo>
                <a:lnTo>
                  <a:pt x="70100" y="18670"/>
                </a:lnTo>
                <a:lnTo>
                  <a:pt x="70020" y="18620"/>
                </a:lnTo>
                <a:lnTo>
                  <a:pt x="69870" y="18440"/>
                </a:lnTo>
                <a:lnTo>
                  <a:pt x="70100" y="18160"/>
                </a:lnTo>
                <a:lnTo>
                  <a:pt x="69960" y="17490"/>
                </a:lnTo>
                <a:lnTo>
                  <a:pt x="69970" y="17310"/>
                </a:lnTo>
                <a:lnTo>
                  <a:pt x="70010" y="17190"/>
                </a:lnTo>
                <a:lnTo>
                  <a:pt x="70140" y="17050"/>
                </a:lnTo>
                <a:lnTo>
                  <a:pt x="70210" y="16940"/>
                </a:lnTo>
                <a:lnTo>
                  <a:pt x="70300" y="16780"/>
                </a:lnTo>
                <a:lnTo>
                  <a:pt x="70270" y="16680"/>
                </a:lnTo>
                <a:lnTo>
                  <a:pt x="70200" y="16630"/>
                </a:lnTo>
                <a:lnTo>
                  <a:pt x="70120" y="16630"/>
                </a:lnTo>
                <a:lnTo>
                  <a:pt x="69920" y="16680"/>
                </a:lnTo>
                <a:lnTo>
                  <a:pt x="69650" y="16160"/>
                </a:lnTo>
                <a:lnTo>
                  <a:pt x="69680" y="16100"/>
                </a:lnTo>
                <a:lnTo>
                  <a:pt x="69930" y="15870"/>
                </a:lnTo>
                <a:lnTo>
                  <a:pt x="70090" y="15600"/>
                </a:lnTo>
                <a:lnTo>
                  <a:pt x="70280" y="15160"/>
                </a:lnTo>
                <a:lnTo>
                  <a:pt x="70390" y="14980"/>
                </a:lnTo>
                <a:lnTo>
                  <a:pt x="70460" y="14890"/>
                </a:lnTo>
                <a:lnTo>
                  <a:pt x="70640" y="14930"/>
                </a:lnTo>
                <a:lnTo>
                  <a:pt x="71360" y="14820"/>
                </a:lnTo>
                <a:lnTo>
                  <a:pt x="71500" y="14820"/>
                </a:lnTo>
                <a:lnTo>
                  <a:pt x="71830" y="14930"/>
                </a:lnTo>
                <a:lnTo>
                  <a:pt x="72740" y="14740"/>
                </a:lnTo>
                <a:lnTo>
                  <a:pt x="73470" y="14620"/>
                </a:lnTo>
                <a:lnTo>
                  <a:pt x="73910" y="14630"/>
                </a:lnTo>
                <a:lnTo>
                  <a:pt x="74150" y="14550"/>
                </a:lnTo>
                <a:lnTo>
                  <a:pt x="74270" y="14410"/>
                </a:lnTo>
                <a:lnTo>
                  <a:pt x="74310" y="14260"/>
                </a:lnTo>
                <a:lnTo>
                  <a:pt x="74370" y="14080"/>
                </a:lnTo>
                <a:lnTo>
                  <a:pt x="74480" y="13890"/>
                </a:lnTo>
                <a:lnTo>
                  <a:pt x="74720" y="13840"/>
                </a:lnTo>
                <a:lnTo>
                  <a:pt x="74890" y="13770"/>
                </a:lnTo>
                <a:lnTo>
                  <a:pt x="75900" y="13320"/>
                </a:lnTo>
                <a:lnTo>
                  <a:pt x="76320" y="12930"/>
                </a:lnTo>
                <a:lnTo>
                  <a:pt x="76430" y="12870"/>
                </a:lnTo>
                <a:lnTo>
                  <a:pt x="76510" y="12870"/>
                </a:lnTo>
                <a:lnTo>
                  <a:pt x="76560" y="12900"/>
                </a:lnTo>
                <a:lnTo>
                  <a:pt x="76600" y="12920"/>
                </a:lnTo>
                <a:lnTo>
                  <a:pt x="76770" y="12960"/>
                </a:lnTo>
                <a:lnTo>
                  <a:pt x="76830" y="12990"/>
                </a:lnTo>
                <a:lnTo>
                  <a:pt x="76970" y="13110"/>
                </a:lnTo>
                <a:lnTo>
                  <a:pt x="77030" y="13150"/>
                </a:lnTo>
                <a:lnTo>
                  <a:pt x="77340" y="13280"/>
                </a:lnTo>
                <a:lnTo>
                  <a:pt x="78160" y="13420"/>
                </a:lnTo>
                <a:lnTo>
                  <a:pt x="77640" y="13640"/>
                </a:lnTo>
                <a:lnTo>
                  <a:pt x="77330" y="13700"/>
                </a:lnTo>
                <a:lnTo>
                  <a:pt x="76950" y="13680"/>
                </a:lnTo>
                <a:lnTo>
                  <a:pt x="76950" y="13800"/>
                </a:lnTo>
                <a:lnTo>
                  <a:pt x="76980" y="13860"/>
                </a:lnTo>
                <a:lnTo>
                  <a:pt x="77620" y="14180"/>
                </a:lnTo>
                <a:lnTo>
                  <a:pt x="77650" y="14450"/>
                </a:lnTo>
                <a:lnTo>
                  <a:pt x="76790" y="14990"/>
                </a:lnTo>
                <a:lnTo>
                  <a:pt x="76750" y="14570"/>
                </a:lnTo>
                <a:lnTo>
                  <a:pt x="76860" y="14460"/>
                </a:lnTo>
                <a:lnTo>
                  <a:pt x="76860" y="14320"/>
                </a:lnTo>
                <a:lnTo>
                  <a:pt x="76840" y="14220"/>
                </a:lnTo>
                <a:lnTo>
                  <a:pt x="76760" y="14100"/>
                </a:lnTo>
                <a:lnTo>
                  <a:pt x="76670" y="14000"/>
                </a:lnTo>
                <a:lnTo>
                  <a:pt x="76540" y="13900"/>
                </a:lnTo>
                <a:lnTo>
                  <a:pt x="76460" y="13920"/>
                </a:lnTo>
                <a:lnTo>
                  <a:pt x="76390" y="13970"/>
                </a:lnTo>
                <a:lnTo>
                  <a:pt x="76340" y="14030"/>
                </a:lnTo>
                <a:lnTo>
                  <a:pt x="76260" y="14090"/>
                </a:lnTo>
                <a:lnTo>
                  <a:pt x="76200" y="14130"/>
                </a:lnTo>
                <a:lnTo>
                  <a:pt x="76180" y="14200"/>
                </a:lnTo>
                <a:lnTo>
                  <a:pt x="76170" y="14250"/>
                </a:lnTo>
                <a:lnTo>
                  <a:pt x="76150" y="14300"/>
                </a:lnTo>
                <a:lnTo>
                  <a:pt x="76150" y="14320"/>
                </a:lnTo>
                <a:lnTo>
                  <a:pt x="76180" y="14350"/>
                </a:lnTo>
                <a:lnTo>
                  <a:pt x="76230" y="14400"/>
                </a:lnTo>
                <a:lnTo>
                  <a:pt x="76260" y="14470"/>
                </a:lnTo>
                <a:lnTo>
                  <a:pt x="76220" y="14530"/>
                </a:lnTo>
                <a:lnTo>
                  <a:pt x="75980" y="14640"/>
                </a:lnTo>
                <a:lnTo>
                  <a:pt x="75770" y="14760"/>
                </a:lnTo>
                <a:lnTo>
                  <a:pt x="75710" y="15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