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Aargau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Aargau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40260" y="10420"/>
                </a:moveTo>
                <a:lnTo>
                  <a:pt x="41050" y="10250"/>
                </a:lnTo>
                <a:lnTo>
                  <a:pt x="41430" y="10040"/>
                </a:lnTo>
                <a:lnTo>
                  <a:pt x="41750" y="9650"/>
                </a:lnTo>
                <a:lnTo>
                  <a:pt x="42120" y="9080"/>
                </a:lnTo>
                <a:lnTo>
                  <a:pt x="42400" y="9220"/>
                </a:lnTo>
                <a:lnTo>
                  <a:pt x="43700" y="9300"/>
                </a:lnTo>
                <a:lnTo>
                  <a:pt x="43830" y="9430"/>
                </a:lnTo>
                <a:lnTo>
                  <a:pt x="43890" y="9710"/>
                </a:lnTo>
                <a:lnTo>
                  <a:pt x="43930" y="9990"/>
                </a:lnTo>
                <a:lnTo>
                  <a:pt x="43980" y="10120"/>
                </a:lnTo>
                <a:lnTo>
                  <a:pt x="46610" y="10120"/>
                </a:lnTo>
                <a:lnTo>
                  <a:pt x="47510" y="9910"/>
                </a:lnTo>
                <a:lnTo>
                  <a:pt x="47710" y="9780"/>
                </a:lnTo>
                <a:lnTo>
                  <a:pt x="47800" y="9650"/>
                </a:lnTo>
                <a:lnTo>
                  <a:pt x="47880" y="9500"/>
                </a:lnTo>
                <a:lnTo>
                  <a:pt x="48050" y="9300"/>
                </a:lnTo>
                <a:lnTo>
                  <a:pt x="48210" y="9170"/>
                </a:lnTo>
                <a:lnTo>
                  <a:pt x="48650" y="8940"/>
                </a:lnTo>
                <a:lnTo>
                  <a:pt x="49020" y="8830"/>
                </a:lnTo>
                <a:lnTo>
                  <a:pt x="49160" y="8680"/>
                </a:lnTo>
                <a:lnTo>
                  <a:pt x="49260" y="8530"/>
                </a:lnTo>
                <a:lnTo>
                  <a:pt x="49360" y="8470"/>
                </a:lnTo>
                <a:lnTo>
                  <a:pt x="50450" y="8280"/>
                </a:lnTo>
                <a:lnTo>
                  <a:pt x="50810" y="8280"/>
                </a:lnTo>
                <a:lnTo>
                  <a:pt x="51340" y="8440"/>
                </a:lnTo>
                <a:lnTo>
                  <a:pt x="51570" y="8470"/>
                </a:lnTo>
                <a:lnTo>
                  <a:pt x="51680" y="8600"/>
                </a:lnTo>
                <a:lnTo>
                  <a:pt x="51790" y="8880"/>
                </a:lnTo>
                <a:lnTo>
                  <a:pt x="51930" y="9170"/>
                </a:lnTo>
                <a:lnTo>
                  <a:pt x="52120" y="9300"/>
                </a:lnTo>
                <a:lnTo>
                  <a:pt x="52890" y="9510"/>
                </a:lnTo>
                <a:lnTo>
                  <a:pt x="54180" y="9510"/>
                </a:lnTo>
                <a:lnTo>
                  <a:pt x="54240" y="9500"/>
                </a:lnTo>
                <a:lnTo>
                  <a:pt x="54200" y="9680"/>
                </a:lnTo>
                <a:lnTo>
                  <a:pt x="53740" y="10440"/>
                </a:lnTo>
                <a:lnTo>
                  <a:pt x="53310" y="10880"/>
                </a:lnTo>
                <a:lnTo>
                  <a:pt x="52970" y="11420"/>
                </a:lnTo>
                <a:lnTo>
                  <a:pt x="52870" y="11990"/>
                </a:lnTo>
                <a:lnTo>
                  <a:pt x="52860" y="12290"/>
                </a:lnTo>
                <a:lnTo>
                  <a:pt x="52970" y="12710"/>
                </a:lnTo>
                <a:lnTo>
                  <a:pt x="53410" y="13660"/>
                </a:lnTo>
                <a:lnTo>
                  <a:pt x="53560" y="14120"/>
                </a:lnTo>
                <a:lnTo>
                  <a:pt x="53840" y="14480"/>
                </a:lnTo>
                <a:lnTo>
                  <a:pt x="53890" y="14590"/>
                </a:lnTo>
                <a:lnTo>
                  <a:pt x="53800" y="14840"/>
                </a:lnTo>
                <a:lnTo>
                  <a:pt x="53270" y="15390"/>
                </a:lnTo>
                <a:lnTo>
                  <a:pt x="53230" y="15550"/>
                </a:lnTo>
                <a:lnTo>
                  <a:pt x="53280" y="15620"/>
                </a:lnTo>
                <a:lnTo>
                  <a:pt x="53400" y="15710"/>
                </a:lnTo>
                <a:lnTo>
                  <a:pt x="53790" y="15910"/>
                </a:lnTo>
                <a:lnTo>
                  <a:pt x="53890" y="16020"/>
                </a:lnTo>
                <a:lnTo>
                  <a:pt x="53880" y="16210"/>
                </a:lnTo>
                <a:lnTo>
                  <a:pt x="53840" y="16530"/>
                </a:lnTo>
                <a:lnTo>
                  <a:pt x="53840" y="16620"/>
                </a:lnTo>
                <a:lnTo>
                  <a:pt x="53850" y="16720"/>
                </a:lnTo>
                <a:lnTo>
                  <a:pt x="53900" y="16830"/>
                </a:lnTo>
                <a:lnTo>
                  <a:pt x="54140" y="17090"/>
                </a:lnTo>
                <a:lnTo>
                  <a:pt x="54730" y="16900"/>
                </a:lnTo>
                <a:lnTo>
                  <a:pt x="54670" y="17190"/>
                </a:lnTo>
                <a:lnTo>
                  <a:pt x="54490" y="17510"/>
                </a:lnTo>
                <a:lnTo>
                  <a:pt x="54110" y="18000"/>
                </a:lnTo>
                <a:lnTo>
                  <a:pt x="53770" y="18210"/>
                </a:lnTo>
                <a:lnTo>
                  <a:pt x="53630" y="18270"/>
                </a:lnTo>
                <a:lnTo>
                  <a:pt x="53580" y="18280"/>
                </a:lnTo>
                <a:lnTo>
                  <a:pt x="53520" y="18280"/>
                </a:lnTo>
                <a:lnTo>
                  <a:pt x="53460" y="18290"/>
                </a:lnTo>
                <a:lnTo>
                  <a:pt x="53510" y="18530"/>
                </a:lnTo>
                <a:lnTo>
                  <a:pt x="53960" y="19500"/>
                </a:lnTo>
                <a:lnTo>
                  <a:pt x="53700" y="20000"/>
                </a:lnTo>
                <a:lnTo>
                  <a:pt x="53690" y="20080"/>
                </a:lnTo>
                <a:lnTo>
                  <a:pt x="53670" y="20270"/>
                </a:lnTo>
                <a:lnTo>
                  <a:pt x="53780" y="21520"/>
                </a:lnTo>
                <a:lnTo>
                  <a:pt x="53930" y="22560"/>
                </a:lnTo>
                <a:lnTo>
                  <a:pt x="53910" y="22560"/>
                </a:lnTo>
                <a:lnTo>
                  <a:pt x="53340" y="22530"/>
                </a:lnTo>
                <a:lnTo>
                  <a:pt x="53090" y="22410"/>
                </a:lnTo>
                <a:lnTo>
                  <a:pt x="52980" y="22310"/>
                </a:lnTo>
                <a:lnTo>
                  <a:pt x="52830" y="22130"/>
                </a:lnTo>
                <a:lnTo>
                  <a:pt x="52610" y="21780"/>
                </a:lnTo>
                <a:lnTo>
                  <a:pt x="52540" y="21640"/>
                </a:lnTo>
                <a:lnTo>
                  <a:pt x="51870" y="19710"/>
                </a:lnTo>
                <a:lnTo>
                  <a:pt x="51720" y="19370"/>
                </a:lnTo>
                <a:lnTo>
                  <a:pt x="51630" y="19120"/>
                </a:lnTo>
                <a:lnTo>
                  <a:pt x="51570" y="18830"/>
                </a:lnTo>
                <a:lnTo>
                  <a:pt x="51460" y="18650"/>
                </a:lnTo>
                <a:lnTo>
                  <a:pt x="51340" y="18540"/>
                </a:lnTo>
                <a:lnTo>
                  <a:pt x="51010" y="18400"/>
                </a:lnTo>
                <a:lnTo>
                  <a:pt x="50660" y="18440"/>
                </a:lnTo>
                <a:lnTo>
                  <a:pt x="50330" y="18830"/>
                </a:lnTo>
                <a:lnTo>
                  <a:pt x="50240" y="19080"/>
                </a:lnTo>
                <a:lnTo>
                  <a:pt x="49780" y="19890"/>
                </a:lnTo>
                <a:lnTo>
                  <a:pt x="49450" y="20140"/>
                </a:lnTo>
                <a:lnTo>
                  <a:pt x="49270" y="20160"/>
                </a:lnTo>
                <a:lnTo>
                  <a:pt x="49130" y="20100"/>
                </a:lnTo>
                <a:lnTo>
                  <a:pt x="49040" y="20030"/>
                </a:lnTo>
                <a:lnTo>
                  <a:pt x="48960" y="19960"/>
                </a:lnTo>
                <a:lnTo>
                  <a:pt x="48930" y="19910"/>
                </a:lnTo>
                <a:lnTo>
                  <a:pt x="48900" y="19810"/>
                </a:lnTo>
                <a:lnTo>
                  <a:pt x="48870" y="19750"/>
                </a:lnTo>
                <a:lnTo>
                  <a:pt x="48870" y="19710"/>
                </a:lnTo>
                <a:lnTo>
                  <a:pt x="48900" y="19680"/>
                </a:lnTo>
                <a:lnTo>
                  <a:pt x="49040" y="19620"/>
                </a:lnTo>
                <a:lnTo>
                  <a:pt x="48990" y="19570"/>
                </a:lnTo>
                <a:lnTo>
                  <a:pt x="48800" y="19500"/>
                </a:lnTo>
                <a:lnTo>
                  <a:pt x="48260" y="19480"/>
                </a:lnTo>
                <a:lnTo>
                  <a:pt x="47850" y="19350"/>
                </a:lnTo>
                <a:lnTo>
                  <a:pt x="47550" y="19030"/>
                </a:lnTo>
                <a:lnTo>
                  <a:pt x="46170" y="19570"/>
                </a:lnTo>
                <a:lnTo>
                  <a:pt x="45720" y="18680"/>
                </a:lnTo>
                <a:lnTo>
                  <a:pt x="45410" y="18550"/>
                </a:lnTo>
                <a:lnTo>
                  <a:pt x="44970" y="18560"/>
                </a:lnTo>
                <a:lnTo>
                  <a:pt x="44890" y="18570"/>
                </a:lnTo>
                <a:lnTo>
                  <a:pt x="44860" y="18610"/>
                </a:lnTo>
                <a:lnTo>
                  <a:pt x="44840" y="18690"/>
                </a:lnTo>
                <a:lnTo>
                  <a:pt x="44850" y="18930"/>
                </a:lnTo>
                <a:lnTo>
                  <a:pt x="44870" y="19180"/>
                </a:lnTo>
                <a:lnTo>
                  <a:pt x="44860" y="19280"/>
                </a:lnTo>
                <a:lnTo>
                  <a:pt x="44840" y="19340"/>
                </a:lnTo>
                <a:lnTo>
                  <a:pt x="44830" y="19370"/>
                </a:lnTo>
                <a:lnTo>
                  <a:pt x="44800" y="19400"/>
                </a:lnTo>
                <a:lnTo>
                  <a:pt x="44720" y="19460"/>
                </a:lnTo>
                <a:lnTo>
                  <a:pt x="44210" y="19650"/>
                </a:lnTo>
                <a:lnTo>
                  <a:pt x="43750" y="19650"/>
                </a:lnTo>
                <a:lnTo>
                  <a:pt x="42520" y="19900"/>
                </a:lnTo>
                <a:lnTo>
                  <a:pt x="42250" y="19450"/>
                </a:lnTo>
                <a:lnTo>
                  <a:pt x="42240" y="19380"/>
                </a:lnTo>
                <a:lnTo>
                  <a:pt x="42190" y="18800"/>
                </a:lnTo>
                <a:lnTo>
                  <a:pt x="42340" y="18610"/>
                </a:lnTo>
                <a:lnTo>
                  <a:pt x="42820" y="17640"/>
                </a:lnTo>
                <a:lnTo>
                  <a:pt x="42880" y="17560"/>
                </a:lnTo>
                <a:lnTo>
                  <a:pt x="43780" y="16740"/>
                </a:lnTo>
                <a:lnTo>
                  <a:pt x="43920" y="16770"/>
                </a:lnTo>
                <a:lnTo>
                  <a:pt x="44100" y="16840"/>
                </a:lnTo>
                <a:lnTo>
                  <a:pt x="45380" y="17040"/>
                </a:lnTo>
                <a:lnTo>
                  <a:pt x="45530" y="16960"/>
                </a:lnTo>
                <a:lnTo>
                  <a:pt x="45690" y="16850"/>
                </a:lnTo>
                <a:lnTo>
                  <a:pt x="45970" y="16210"/>
                </a:lnTo>
                <a:lnTo>
                  <a:pt x="46190" y="15860"/>
                </a:lnTo>
                <a:lnTo>
                  <a:pt x="46340" y="15520"/>
                </a:lnTo>
                <a:lnTo>
                  <a:pt x="46320" y="14960"/>
                </a:lnTo>
                <a:lnTo>
                  <a:pt x="46070" y="14890"/>
                </a:lnTo>
                <a:lnTo>
                  <a:pt x="45870" y="14780"/>
                </a:lnTo>
                <a:lnTo>
                  <a:pt x="45690" y="14610"/>
                </a:lnTo>
                <a:lnTo>
                  <a:pt x="45600" y="14470"/>
                </a:lnTo>
                <a:lnTo>
                  <a:pt x="45510" y="14060"/>
                </a:lnTo>
                <a:lnTo>
                  <a:pt x="45380" y="13980"/>
                </a:lnTo>
                <a:lnTo>
                  <a:pt x="45360" y="13710"/>
                </a:lnTo>
                <a:lnTo>
                  <a:pt x="45370" y="13650"/>
                </a:lnTo>
                <a:lnTo>
                  <a:pt x="45370" y="13550"/>
                </a:lnTo>
                <a:lnTo>
                  <a:pt x="45330" y="13450"/>
                </a:lnTo>
                <a:lnTo>
                  <a:pt x="45160" y="13240"/>
                </a:lnTo>
                <a:lnTo>
                  <a:pt x="44850" y="13180"/>
                </a:lnTo>
                <a:lnTo>
                  <a:pt x="44590" y="13020"/>
                </a:lnTo>
                <a:lnTo>
                  <a:pt x="44570" y="12960"/>
                </a:lnTo>
                <a:lnTo>
                  <a:pt x="44550" y="12840"/>
                </a:lnTo>
                <a:lnTo>
                  <a:pt x="44550" y="12410"/>
                </a:lnTo>
                <a:lnTo>
                  <a:pt x="43930" y="12350"/>
                </a:lnTo>
                <a:lnTo>
                  <a:pt x="43750" y="12210"/>
                </a:lnTo>
                <a:lnTo>
                  <a:pt x="43680" y="11980"/>
                </a:lnTo>
                <a:lnTo>
                  <a:pt x="43090" y="11090"/>
                </a:lnTo>
                <a:lnTo>
                  <a:pt x="43000" y="10880"/>
                </a:lnTo>
                <a:lnTo>
                  <a:pt x="42880" y="10790"/>
                </a:lnTo>
                <a:lnTo>
                  <a:pt x="42720" y="10570"/>
                </a:lnTo>
                <a:lnTo>
                  <a:pt x="42430" y="10490"/>
                </a:lnTo>
                <a:lnTo>
                  <a:pt x="42310" y="10510"/>
                </a:lnTo>
                <a:lnTo>
                  <a:pt x="42250" y="10550"/>
                </a:lnTo>
                <a:lnTo>
                  <a:pt x="42230" y="10670"/>
                </a:lnTo>
                <a:lnTo>
                  <a:pt x="42220" y="10860"/>
                </a:lnTo>
                <a:lnTo>
                  <a:pt x="42200" y="10960"/>
                </a:lnTo>
                <a:lnTo>
                  <a:pt x="42150" y="11040"/>
                </a:lnTo>
                <a:lnTo>
                  <a:pt x="41650" y="11500"/>
                </a:lnTo>
                <a:lnTo>
                  <a:pt x="41380" y="11540"/>
                </a:lnTo>
                <a:lnTo>
                  <a:pt x="41320" y="11440"/>
                </a:lnTo>
                <a:lnTo>
                  <a:pt x="41280" y="11270"/>
                </a:lnTo>
                <a:lnTo>
                  <a:pt x="41260" y="11100"/>
                </a:lnTo>
                <a:lnTo>
                  <a:pt x="41280" y="10950"/>
                </a:lnTo>
                <a:lnTo>
                  <a:pt x="41200" y="10880"/>
                </a:lnTo>
                <a:lnTo>
                  <a:pt x="41150" y="10850"/>
                </a:lnTo>
                <a:lnTo>
                  <a:pt x="41060" y="10830"/>
                </a:lnTo>
                <a:lnTo>
                  <a:pt x="40330" y="10470"/>
                </a:lnTo>
                <a:lnTo>
                  <a:pt x="40260" y="10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