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Sweden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orrbott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80" y="35520"/>
                </a:moveTo>
                <a:lnTo>
                  <a:pt x="61880" y="35460"/>
                </a:lnTo>
                <a:lnTo>
                  <a:pt x="61020" y="34820"/>
                </a:lnTo>
                <a:lnTo>
                  <a:pt x="57530" y="33760"/>
                </a:lnTo>
                <a:lnTo>
                  <a:pt x="56280" y="34210"/>
                </a:lnTo>
                <a:lnTo>
                  <a:pt x="56050" y="34510"/>
                </a:lnTo>
                <a:lnTo>
                  <a:pt x="55680" y="34760"/>
                </a:lnTo>
                <a:lnTo>
                  <a:pt x="55500" y="34840"/>
                </a:lnTo>
                <a:lnTo>
                  <a:pt x="55430" y="34860"/>
                </a:lnTo>
                <a:lnTo>
                  <a:pt x="55370" y="34840"/>
                </a:lnTo>
                <a:lnTo>
                  <a:pt x="55320" y="34800"/>
                </a:lnTo>
                <a:lnTo>
                  <a:pt x="55310" y="34790"/>
                </a:lnTo>
                <a:lnTo>
                  <a:pt x="55310" y="34780"/>
                </a:lnTo>
                <a:lnTo>
                  <a:pt x="55310" y="34760"/>
                </a:lnTo>
                <a:lnTo>
                  <a:pt x="55310" y="34730"/>
                </a:lnTo>
                <a:lnTo>
                  <a:pt x="55310" y="34710"/>
                </a:lnTo>
                <a:lnTo>
                  <a:pt x="55290" y="34690"/>
                </a:lnTo>
                <a:lnTo>
                  <a:pt x="55250" y="34660"/>
                </a:lnTo>
                <a:lnTo>
                  <a:pt x="55230" y="34640"/>
                </a:lnTo>
                <a:lnTo>
                  <a:pt x="55160" y="34590"/>
                </a:lnTo>
                <a:lnTo>
                  <a:pt x="55150" y="34570"/>
                </a:lnTo>
                <a:lnTo>
                  <a:pt x="55050" y="34520"/>
                </a:lnTo>
                <a:lnTo>
                  <a:pt x="54960" y="34520"/>
                </a:lnTo>
                <a:lnTo>
                  <a:pt x="54900" y="34470"/>
                </a:lnTo>
                <a:lnTo>
                  <a:pt x="54880" y="34250"/>
                </a:lnTo>
                <a:lnTo>
                  <a:pt x="54840" y="34120"/>
                </a:lnTo>
                <a:lnTo>
                  <a:pt x="54760" y="34010"/>
                </a:lnTo>
                <a:lnTo>
                  <a:pt x="54590" y="33870"/>
                </a:lnTo>
                <a:lnTo>
                  <a:pt x="54270" y="33780"/>
                </a:lnTo>
                <a:lnTo>
                  <a:pt x="54100" y="33540"/>
                </a:lnTo>
                <a:lnTo>
                  <a:pt x="53600" y="33300"/>
                </a:lnTo>
                <a:lnTo>
                  <a:pt x="53430" y="33100"/>
                </a:lnTo>
                <a:lnTo>
                  <a:pt x="53410" y="33070"/>
                </a:lnTo>
                <a:lnTo>
                  <a:pt x="53320" y="32890"/>
                </a:lnTo>
                <a:lnTo>
                  <a:pt x="53290" y="32840"/>
                </a:lnTo>
                <a:lnTo>
                  <a:pt x="53230" y="32810"/>
                </a:lnTo>
                <a:lnTo>
                  <a:pt x="52810" y="32790"/>
                </a:lnTo>
                <a:lnTo>
                  <a:pt x="52710" y="32730"/>
                </a:lnTo>
                <a:lnTo>
                  <a:pt x="52520" y="32510"/>
                </a:lnTo>
                <a:lnTo>
                  <a:pt x="52190" y="32420"/>
                </a:lnTo>
                <a:lnTo>
                  <a:pt x="52030" y="32320"/>
                </a:lnTo>
                <a:lnTo>
                  <a:pt x="51870" y="32150"/>
                </a:lnTo>
                <a:lnTo>
                  <a:pt x="51720" y="31940"/>
                </a:lnTo>
                <a:lnTo>
                  <a:pt x="51660" y="31790"/>
                </a:lnTo>
                <a:lnTo>
                  <a:pt x="51600" y="31780"/>
                </a:lnTo>
                <a:lnTo>
                  <a:pt x="50440" y="31230"/>
                </a:lnTo>
                <a:lnTo>
                  <a:pt x="49500" y="30500"/>
                </a:lnTo>
                <a:lnTo>
                  <a:pt x="47710" y="28640"/>
                </a:lnTo>
                <a:lnTo>
                  <a:pt x="46550" y="28120"/>
                </a:lnTo>
                <a:lnTo>
                  <a:pt x="44620" y="26620"/>
                </a:lnTo>
                <a:lnTo>
                  <a:pt x="43520" y="26060"/>
                </a:lnTo>
                <a:lnTo>
                  <a:pt x="43440" y="26020"/>
                </a:lnTo>
                <a:lnTo>
                  <a:pt x="43300" y="25200"/>
                </a:lnTo>
                <a:lnTo>
                  <a:pt x="43290" y="24990"/>
                </a:lnTo>
                <a:lnTo>
                  <a:pt x="44030" y="24160"/>
                </a:lnTo>
                <a:lnTo>
                  <a:pt x="45150" y="21940"/>
                </a:lnTo>
                <a:lnTo>
                  <a:pt x="45420" y="21580"/>
                </a:lnTo>
                <a:lnTo>
                  <a:pt x="45980" y="21000"/>
                </a:lnTo>
                <a:lnTo>
                  <a:pt x="46160" y="20880"/>
                </a:lnTo>
                <a:lnTo>
                  <a:pt x="46250" y="20790"/>
                </a:lnTo>
                <a:lnTo>
                  <a:pt x="46300" y="20660"/>
                </a:lnTo>
                <a:lnTo>
                  <a:pt x="46380" y="19650"/>
                </a:lnTo>
                <a:lnTo>
                  <a:pt x="46360" y="19510"/>
                </a:lnTo>
                <a:lnTo>
                  <a:pt x="45420" y="17760"/>
                </a:lnTo>
                <a:lnTo>
                  <a:pt x="45580" y="17180"/>
                </a:lnTo>
                <a:lnTo>
                  <a:pt x="45640" y="17080"/>
                </a:lnTo>
                <a:lnTo>
                  <a:pt x="46150" y="16980"/>
                </a:lnTo>
                <a:lnTo>
                  <a:pt x="46340" y="16880"/>
                </a:lnTo>
                <a:lnTo>
                  <a:pt x="46500" y="16690"/>
                </a:lnTo>
                <a:lnTo>
                  <a:pt x="46820" y="16150"/>
                </a:lnTo>
                <a:lnTo>
                  <a:pt x="46880" y="15980"/>
                </a:lnTo>
                <a:lnTo>
                  <a:pt x="47350" y="14130"/>
                </a:lnTo>
                <a:lnTo>
                  <a:pt x="47410" y="13970"/>
                </a:lnTo>
                <a:lnTo>
                  <a:pt x="47490" y="13860"/>
                </a:lnTo>
                <a:lnTo>
                  <a:pt x="48740" y="12810"/>
                </a:lnTo>
                <a:lnTo>
                  <a:pt x="48980" y="12340"/>
                </a:lnTo>
                <a:lnTo>
                  <a:pt x="49050" y="12280"/>
                </a:lnTo>
                <a:lnTo>
                  <a:pt x="49920" y="12830"/>
                </a:lnTo>
                <a:lnTo>
                  <a:pt x="50790" y="13380"/>
                </a:lnTo>
                <a:lnTo>
                  <a:pt x="50870" y="13360"/>
                </a:lnTo>
                <a:lnTo>
                  <a:pt x="50960" y="13210"/>
                </a:lnTo>
                <a:lnTo>
                  <a:pt x="51050" y="13010"/>
                </a:lnTo>
                <a:lnTo>
                  <a:pt x="51610" y="11850"/>
                </a:lnTo>
                <a:lnTo>
                  <a:pt x="51680" y="11520"/>
                </a:lnTo>
                <a:lnTo>
                  <a:pt x="51520" y="9900"/>
                </a:lnTo>
                <a:lnTo>
                  <a:pt x="51520" y="9650"/>
                </a:lnTo>
                <a:lnTo>
                  <a:pt x="51580" y="8890"/>
                </a:lnTo>
                <a:lnTo>
                  <a:pt x="51600" y="8790"/>
                </a:lnTo>
                <a:lnTo>
                  <a:pt x="51630" y="8740"/>
                </a:lnTo>
                <a:lnTo>
                  <a:pt x="51680" y="8720"/>
                </a:lnTo>
                <a:lnTo>
                  <a:pt x="52430" y="8430"/>
                </a:lnTo>
                <a:lnTo>
                  <a:pt x="52570" y="8530"/>
                </a:lnTo>
                <a:lnTo>
                  <a:pt x="53060" y="9030"/>
                </a:lnTo>
                <a:lnTo>
                  <a:pt x="53230" y="9080"/>
                </a:lnTo>
                <a:lnTo>
                  <a:pt x="54260" y="9000"/>
                </a:lnTo>
                <a:lnTo>
                  <a:pt x="55600" y="9670"/>
                </a:lnTo>
                <a:lnTo>
                  <a:pt x="56970" y="10280"/>
                </a:lnTo>
                <a:lnTo>
                  <a:pt x="57090" y="10270"/>
                </a:lnTo>
                <a:lnTo>
                  <a:pt x="57210" y="10170"/>
                </a:lnTo>
                <a:lnTo>
                  <a:pt x="57920" y="9230"/>
                </a:lnTo>
                <a:lnTo>
                  <a:pt x="57060" y="8700"/>
                </a:lnTo>
                <a:lnTo>
                  <a:pt x="57640" y="8160"/>
                </a:lnTo>
                <a:lnTo>
                  <a:pt x="57900" y="7720"/>
                </a:lnTo>
                <a:lnTo>
                  <a:pt x="58210" y="6830"/>
                </a:lnTo>
                <a:lnTo>
                  <a:pt x="58250" y="6660"/>
                </a:lnTo>
                <a:lnTo>
                  <a:pt x="58260" y="6500"/>
                </a:lnTo>
                <a:lnTo>
                  <a:pt x="58240" y="5760"/>
                </a:lnTo>
                <a:lnTo>
                  <a:pt x="58210" y="5610"/>
                </a:lnTo>
                <a:lnTo>
                  <a:pt x="57490" y="4670"/>
                </a:lnTo>
                <a:lnTo>
                  <a:pt x="58280" y="4610"/>
                </a:lnTo>
                <a:lnTo>
                  <a:pt x="59070" y="4550"/>
                </a:lnTo>
                <a:lnTo>
                  <a:pt x="59230" y="4700"/>
                </a:lnTo>
                <a:lnTo>
                  <a:pt x="59590" y="4760"/>
                </a:lnTo>
                <a:lnTo>
                  <a:pt x="59800" y="4970"/>
                </a:lnTo>
                <a:lnTo>
                  <a:pt x="59940" y="5020"/>
                </a:lnTo>
                <a:lnTo>
                  <a:pt x="60010" y="5130"/>
                </a:lnTo>
                <a:lnTo>
                  <a:pt x="60010" y="5290"/>
                </a:lnTo>
                <a:lnTo>
                  <a:pt x="59960" y="5420"/>
                </a:lnTo>
                <a:lnTo>
                  <a:pt x="59870" y="5470"/>
                </a:lnTo>
                <a:lnTo>
                  <a:pt x="59860" y="5640"/>
                </a:lnTo>
                <a:lnTo>
                  <a:pt x="59930" y="5740"/>
                </a:lnTo>
                <a:lnTo>
                  <a:pt x="60430" y="5960"/>
                </a:lnTo>
                <a:lnTo>
                  <a:pt x="60680" y="6190"/>
                </a:lnTo>
                <a:lnTo>
                  <a:pt x="60870" y="6400"/>
                </a:lnTo>
                <a:lnTo>
                  <a:pt x="61050" y="6740"/>
                </a:lnTo>
                <a:lnTo>
                  <a:pt x="61090" y="6790"/>
                </a:lnTo>
                <a:lnTo>
                  <a:pt x="61110" y="6810"/>
                </a:lnTo>
                <a:lnTo>
                  <a:pt x="61130" y="6880"/>
                </a:lnTo>
                <a:lnTo>
                  <a:pt x="61140" y="6910"/>
                </a:lnTo>
                <a:lnTo>
                  <a:pt x="61170" y="6930"/>
                </a:lnTo>
                <a:lnTo>
                  <a:pt x="61380" y="6930"/>
                </a:lnTo>
                <a:lnTo>
                  <a:pt x="61450" y="6970"/>
                </a:lnTo>
                <a:lnTo>
                  <a:pt x="61470" y="7050"/>
                </a:lnTo>
                <a:lnTo>
                  <a:pt x="61490" y="7150"/>
                </a:lnTo>
                <a:lnTo>
                  <a:pt x="61580" y="7410"/>
                </a:lnTo>
                <a:lnTo>
                  <a:pt x="61620" y="7490"/>
                </a:lnTo>
                <a:lnTo>
                  <a:pt x="61720" y="7580"/>
                </a:lnTo>
                <a:lnTo>
                  <a:pt x="61950" y="7650"/>
                </a:lnTo>
                <a:lnTo>
                  <a:pt x="62220" y="7930"/>
                </a:lnTo>
                <a:lnTo>
                  <a:pt x="62390" y="8050"/>
                </a:lnTo>
                <a:lnTo>
                  <a:pt x="62450" y="8310"/>
                </a:lnTo>
                <a:lnTo>
                  <a:pt x="63000" y="8480"/>
                </a:lnTo>
                <a:lnTo>
                  <a:pt x="63140" y="8650"/>
                </a:lnTo>
                <a:lnTo>
                  <a:pt x="63160" y="8700"/>
                </a:lnTo>
                <a:lnTo>
                  <a:pt x="63240" y="8830"/>
                </a:lnTo>
                <a:lnTo>
                  <a:pt x="63290" y="8910"/>
                </a:lnTo>
                <a:lnTo>
                  <a:pt x="63320" y="8960"/>
                </a:lnTo>
                <a:lnTo>
                  <a:pt x="63340" y="8960"/>
                </a:lnTo>
                <a:lnTo>
                  <a:pt x="63360" y="8990"/>
                </a:lnTo>
                <a:lnTo>
                  <a:pt x="63360" y="9040"/>
                </a:lnTo>
                <a:lnTo>
                  <a:pt x="63360" y="9100"/>
                </a:lnTo>
                <a:lnTo>
                  <a:pt x="63370" y="9140"/>
                </a:lnTo>
                <a:lnTo>
                  <a:pt x="63470" y="9230"/>
                </a:lnTo>
                <a:lnTo>
                  <a:pt x="64170" y="9240"/>
                </a:lnTo>
                <a:lnTo>
                  <a:pt x="64380" y="9300"/>
                </a:lnTo>
                <a:lnTo>
                  <a:pt x="64390" y="9320"/>
                </a:lnTo>
                <a:lnTo>
                  <a:pt x="64380" y="9400"/>
                </a:lnTo>
                <a:lnTo>
                  <a:pt x="64400" y="9420"/>
                </a:lnTo>
                <a:lnTo>
                  <a:pt x="64640" y="9440"/>
                </a:lnTo>
                <a:lnTo>
                  <a:pt x="64830" y="9550"/>
                </a:lnTo>
                <a:lnTo>
                  <a:pt x="64970" y="9570"/>
                </a:lnTo>
                <a:lnTo>
                  <a:pt x="65090" y="9660"/>
                </a:lnTo>
                <a:lnTo>
                  <a:pt x="65150" y="9660"/>
                </a:lnTo>
                <a:lnTo>
                  <a:pt x="65200" y="9640"/>
                </a:lnTo>
                <a:lnTo>
                  <a:pt x="65260" y="9640"/>
                </a:lnTo>
                <a:lnTo>
                  <a:pt x="65340" y="9730"/>
                </a:lnTo>
                <a:lnTo>
                  <a:pt x="65430" y="9880"/>
                </a:lnTo>
                <a:lnTo>
                  <a:pt x="65520" y="9990"/>
                </a:lnTo>
                <a:lnTo>
                  <a:pt x="65700" y="9910"/>
                </a:lnTo>
                <a:lnTo>
                  <a:pt x="65780" y="9990"/>
                </a:lnTo>
                <a:lnTo>
                  <a:pt x="65910" y="10270"/>
                </a:lnTo>
                <a:lnTo>
                  <a:pt x="65990" y="10390"/>
                </a:lnTo>
                <a:lnTo>
                  <a:pt x="66440" y="10710"/>
                </a:lnTo>
                <a:lnTo>
                  <a:pt x="66490" y="10770"/>
                </a:lnTo>
                <a:lnTo>
                  <a:pt x="66510" y="10840"/>
                </a:lnTo>
                <a:lnTo>
                  <a:pt x="66520" y="10910"/>
                </a:lnTo>
                <a:lnTo>
                  <a:pt x="66530" y="10980"/>
                </a:lnTo>
                <a:lnTo>
                  <a:pt x="66570" y="11060"/>
                </a:lnTo>
                <a:lnTo>
                  <a:pt x="66710" y="11230"/>
                </a:lnTo>
                <a:lnTo>
                  <a:pt x="66760" y="11370"/>
                </a:lnTo>
                <a:lnTo>
                  <a:pt x="66740" y="11560"/>
                </a:lnTo>
                <a:lnTo>
                  <a:pt x="66770" y="11620"/>
                </a:lnTo>
                <a:lnTo>
                  <a:pt x="66770" y="11680"/>
                </a:lnTo>
                <a:lnTo>
                  <a:pt x="66750" y="11890"/>
                </a:lnTo>
                <a:lnTo>
                  <a:pt x="66740" y="11960"/>
                </a:lnTo>
                <a:lnTo>
                  <a:pt x="66740" y="12010"/>
                </a:lnTo>
                <a:lnTo>
                  <a:pt x="66750" y="12080"/>
                </a:lnTo>
                <a:lnTo>
                  <a:pt x="66750" y="12100"/>
                </a:lnTo>
                <a:lnTo>
                  <a:pt x="66770" y="12100"/>
                </a:lnTo>
                <a:lnTo>
                  <a:pt x="66790" y="12150"/>
                </a:lnTo>
                <a:lnTo>
                  <a:pt x="66850" y="12150"/>
                </a:lnTo>
                <a:lnTo>
                  <a:pt x="67110" y="11960"/>
                </a:lnTo>
                <a:lnTo>
                  <a:pt x="67220" y="11950"/>
                </a:lnTo>
                <a:lnTo>
                  <a:pt x="67260" y="12010"/>
                </a:lnTo>
                <a:lnTo>
                  <a:pt x="67290" y="12100"/>
                </a:lnTo>
                <a:lnTo>
                  <a:pt x="67410" y="12580"/>
                </a:lnTo>
                <a:lnTo>
                  <a:pt x="67420" y="12650"/>
                </a:lnTo>
                <a:lnTo>
                  <a:pt x="67450" y="12720"/>
                </a:lnTo>
                <a:lnTo>
                  <a:pt x="67670" y="12940"/>
                </a:lnTo>
                <a:lnTo>
                  <a:pt x="67760" y="13010"/>
                </a:lnTo>
                <a:lnTo>
                  <a:pt x="68030" y="13350"/>
                </a:lnTo>
                <a:lnTo>
                  <a:pt x="68240" y="13440"/>
                </a:lnTo>
                <a:lnTo>
                  <a:pt x="68300" y="13540"/>
                </a:lnTo>
                <a:lnTo>
                  <a:pt x="68290" y="13680"/>
                </a:lnTo>
                <a:lnTo>
                  <a:pt x="68220" y="13840"/>
                </a:lnTo>
                <a:lnTo>
                  <a:pt x="68120" y="13920"/>
                </a:lnTo>
                <a:lnTo>
                  <a:pt x="67900" y="14000"/>
                </a:lnTo>
                <a:lnTo>
                  <a:pt x="67800" y="14090"/>
                </a:lnTo>
                <a:lnTo>
                  <a:pt x="67750" y="14230"/>
                </a:lnTo>
                <a:lnTo>
                  <a:pt x="67730" y="14420"/>
                </a:lnTo>
                <a:lnTo>
                  <a:pt x="67740" y="14620"/>
                </a:lnTo>
                <a:lnTo>
                  <a:pt x="67760" y="14780"/>
                </a:lnTo>
                <a:lnTo>
                  <a:pt x="67760" y="15260"/>
                </a:lnTo>
                <a:lnTo>
                  <a:pt x="67770" y="15360"/>
                </a:lnTo>
                <a:lnTo>
                  <a:pt x="67800" y="15480"/>
                </a:lnTo>
                <a:lnTo>
                  <a:pt x="67840" y="15800"/>
                </a:lnTo>
                <a:lnTo>
                  <a:pt x="67860" y="15930"/>
                </a:lnTo>
                <a:lnTo>
                  <a:pt x="67930" y="16140"/>
                </a:lnTo>
                <a:lnTo>
                  <a:pt x="67960" y="16270"/>
                </a:lnTo>
                <a:lnTo>
                  <a:pt x="67970" y="16460"/>
                </a:lnTo>
                <a:lnTo>
                  <a:pt x="67910" y="16540"/>
                </a:lnTo>
                <a:lnTo>
                  <a:pt x="67800" y="16620"/>
                </a:lnTo>
                <a:lnTo>
                  <a:pt x="67720" y="16710"/>
                </a:lnTo>
                <a:lnTo>
                  <a:pt x="67760" y="16810"/>
                </a:lnTo>
                <a:lnTo>
                  <a:pt x="67700" y="16970"/>
                </a:lnTo>
                <a:lnTo>
                  <a:pt x="67630" y="17110"/>
                </a:lnTo>
                <a:lnTo>
                  <a:pt x="67590" y="17260"/>
                </a:lnTo>
                <a:lnTo>
                  <a:pt x="67630" y="17460"/>
                </a:lnTo>
                <a:lnTo>
                  <a:pt x="67730" y="17590"/>
                </a:lnTo>
                <a:lnTo>
                  <a:pt x="67850" y="17580"/>
                </a:lnTo>
                <a:lnTo>
                  <a:pt x="67970" y="17530"/>
                </a:lnTo>
                <a:lnTo>
                  <a:pt x="68090" y="17520"/>
                </a:lnTo>
                <a:lnTo>
                  <a:pt x="68300" y="17650"/>
                </a:lnTo>
                <a:lnTo>
                  <a:pt x="68500" y="17690"/>
                </a:lnTo>
                <a:lnTo>
                  <a:pt x="68570" y="17720"/>
                </a:lnTo>
                <a:lnTo>
                  <a:pt x="68610" y="17780"/>
                </a:lnTo>
                <a:lnTo>
                  <a:pt x="68600" y="17960"/>
                </a:lnTo>
                <a:lnTo>
                  <a:pt x="68570" y="18180"/>
                </a:lnTo>
                <a:lnTo>
                  <a:pt x="68570" y="18360"/>
                </a:lnTo>
                <a:lnTo>
                  <a:pt x="68670" y="18430"/>
                </a:lnTo>
                <a:lnTo>
                  <a:pt x="68600" y="18680"/>
                </a:lnTo>
                <a:lnTo>
                  <a:pt x="68520" y="18810"/>
                </a:lnTo>
                <a:lnTo>
                  <a:pt x="68170" y="18970"/>
                </a:lnTo>
                <a:lnTo>
                  <a:pt x="68120" y="19040"/>
                </a:lnTo>
                <a:lnTo>
                  <a:pt x="68090" y="19160"/>
                </a:lnTo>
                <a:lnTo>
                  <a:pt x="68080" y="19320"/>
                </a:lnTo>
                <a:lnTo>
                  <a:pt x="68100" y="19370"/>
                </a:lnTo>
                <a:lnTo>
                  <a:pt x="68150" y="19400"/>
                </a:lnTo>
                <a:lnTo>
                  <a:pt x="68130" y="19500"/>
                </a:lnTo>
                <a:lnTo>
                  <a:pt x="68100" y="19590"/>
                </a:lnTo>
                <a:lnTo>
                  <a:pt x="68070" y="19660"/>
                </a:lnTo>
                <a:lnTo>
                  <a:pt x="68030" y="19720"/>
                </a:lnTo>
                <a:lnTo>
                  <a:pt x="68050" y="19880"/>
                </a:lnTo>
                <a:lnTo>
                  <a:pt x="68100" y="19980"/>
                </a:lnTo>
                <a:lnTo>
                  <a:pt x="68170" y="20070"/>
                </a:lnTo>
                <a:lnTo>
                  <a:pt x="68250" y="20230"/>
                </a:lnTo>
                <a:lnTo>
                  <a:pt x="68280" y="20260"/>
                </a:lnTo>
                <a:lnTo>
                  <a:pt x="68310" y="20310"/>
                </a:lnTo>
                <a:lnTo>
                  <a:pt x="68320" y="20400"/>
                </a:lnTo>
                <a:lnTo>
                  <a:pt x="68320" y="20500"/>
                </a:lnTo>
                <a:lnTo>
                  <a:pt x="68330" y="20560"/>
                </a:lnTo>
                <a:lnTo>
                  <a:pt x="68340" y="20620"/>
                </a:lnTo>
                <a:lnTo>
                  <a:pt x="68360" y="20690"/>
                </a:lnTo>
                <a:lnTo>
                  <a:pt x="68470" y="20940"/>
                </a:lnTo>
                <a:lnTo>
                  <a:pt x="68540" y="21070"/>
                </a:lnTo>
                <a:lnTo>
                  <a:pt x="68600" y="21120"/>
                </a:lnTo>
                <a:lnTo>
                  <a:pt x="68690" y="21160"/>
                </a:lnTo>
                <a:lnTo>
                  <a:pt x="68760" y="21260"/>
                </a:lnTo>
                <a:lnTo>
                  <a:pt x="68940" y="21660"/>
                </a:lnTo>
                <a:lnTo>
                  <a:pt x="69060" y="21820"/>
                </a:lnTo>
                <a:lnTo>
                  <a:pt x="69120" y="21940"/>
                </a:lnTo>
                <a:lnTo>
                  <a:pt x="69200" y="22140"/>
                </a:lnTo>
                <a:lnTo>
                  <a:pt x="69320" y="22520"/>
                </a:lnTo>
                <a:lnTo>
                  <a:pt x="69330" y="22580"/>
                </a:lnTo>
                <a:lnTo>
                  <a:pt x="69320" y="22650"/>
                </a:lnTo>
                <a:lnTo>
                  <a:pt x="69270" y="22670"/>
                </a:lnTo>
                <a:lnTo>
                  <a:pt x="69200" y="22670"/>
                </a:lnTo>
                <a:lnTo>
                  <a:pt x="69140" y="22690"/>
                </a:lnTo>
                <a:lnTo>
                  <a:pt x="69090" y="22830"/>
                </a:lnTo>
                <a:lnTo>
                  <a:pt x="68990" y="23000"/>
                </a:lnTo>
                <a:lnTo>
                  <a:pt x="68990" y="23060"/>
                </a:lnTo>
                <a:lnTo>
                  <a:pt x="69030" y="23340"/>
                </a:lnTo>
                <a:lnTo>
                  <a:pt x="69030" y="23490"/>
                </a:lnTo>
                <a:lnTo>
                  <a:pt x="69010" y="23650"/>
                </a:lnTo>
                <a:lnTo>
                  <a:pt x="68990" y="23790"/>
                </a:lnTo>
                <a:lnTo>
                  <a:pt x="68960" y="23910"/>
                </a:lnTo>
                <a:lnTo>
                  <a:pt x="68980" y="24050"/>
                </a:lnTo>
                <a:lnTo>
                  <a:pt x="69000" y="24190"/>
                </a:lnTo>
                <a:lnTo>
                  <a:pt x="68990" y="24320"/>
                </a:lnTo>
                <a:lnTo>
                  <a:pt x="68960" y="24430"/>
                </a:lnTo>
                <a:lnTo>
                  <a:pt x="68900" y="24500"/>
                </a:lnTo>
                <a:lnTo>
                  <a:pt x="68740" y="24620"/>
                </a:lnTo>
                <a:lnTo>
                  <a:pt x="68730" y="24700"/>
                </a:lnTo>
                <a:lnTo>
                  <a:pt x="68670" y="24780"/>
                </a:lnTo>
                <a:lnTo>
                  <a:pt x="68580" y="24830"/>
                </a:lnTo>
                <a:lnTo>
                  <a:pt x="68500" y="24890"/>
                </a:lnTo>
                <a:lnTo>
                  <a:pt x="68500" y="25020"/>
                </a:lnTo>
                <a:lnTo>
                  <a:pt x="68430" y="25050"/>
                </a:lnTo>
                <a:lnTo>
                  <a:pt x="68340" y="25120"/>
                </a:lnTo>
                <a:lnTo>
                  <a:pt x="68270" y="25230"/>
                </a:lnTo>
                <a:lnTo>
                  <a:pt x="68240" y="25400"/>
                </a:lnTo>
                <a:lnTo>
                  <a:pt x="68250" y="25500"/>
                </a:lnTo>
                <a:lnTo>
                  <a:pt x="68310" y="25640"/>
                </a:lnTo>
                <a:lnTo>
                  <a:pt x="68320" y="25710"/>
                </a:lnTo>
                <a:lnTo>
                  <a:pt x="68320" y="25820"/>
                </a:lnTo>
                <a:lnTo>
                  <a:pt x="68340" y="25950"/>
                </a:lnTo>
                <a:lnTo>
                  <a:pt x="68340" y="26060"/>
                </a:lnTo>
                <a:lnTo>
                  <a:pt x="68330" y="26140"/>
                </a:lnTo>
                <a:lnTo>
                  <a:pt x="68300" y="26240"/>
                </a:lnTo>
                <a:lnTo>
                  <a:pt x="68300" y="26310"/>
                </a:lnTo>
                <a:lnTo>
                  <a:pt x="68310" y="26390"/>
                </a:lnTo>
                <a:lnTo>
                  <a:pt x="68350" y="26560"/>
                </a:lnTo>
                <a:lnTo>
                  <a:pt x="68380" y="26760"/>
                </a:lnTo>
                <a:lnTo>
                  <a:pt x="68480" y="27140"/>
                </a:lnTo>
                <a:lnTo>
                  <a:pt x="68560" y="27270"/>
                </a:lnTo>
                <a:lnTo>
                  <a:pt x="68670" y="27360"/>
                </a:lnTo>
                <a:lnTo>
                  <a:pt x="68990" y="27480"/>
                </a:lnTo>
                <a:lnTo>
                  <a:pt x="69050" y="27580"/>
                </a:lnTo>
                <a:lnTo>
                  <a:pt x="69220" y="28080"/>
                </a:lnTo>
                <a:lnTo>
                  <a:pt x="69240" y="28140"/>
                </a:lnTo>
                <a:lnTo>
                  <a:pt x="69280" y="28190"/>
                </a:lnTo>
                <a:lnTo>
                  <a:pt x="69350" y="28270"/>
                </a:lnTo>
                <a:lnTo>
                  <a:pt x="69380" y="28320"/>
                </a:lnTo>
                <a:lnTo>
                  <a:pt x="69410" y="28430"/>
                </a:lnTo>
                <a:lnTo>
                  <a:pt x="69490" y="28800"/>
                </a:lnTo>
                <a:lnTo>
                  <a:pt x="69490" y="28910"/>
                </a:lnTo>
                <a:lnTo>
                  <a:pt x="69490" y="29080"/>
                </a:lnTo>
                <a:lnTo>
                  <a:pt x="69550" y="29220"/>
                </a:lnTo>
                <a:lnTo>
                  <a:pt x="69630" y="29370"/>
                </a:lnTo>
                <a:lnTo>
                  <a:pt x="69700" y="29660"/>
                </a:lnTo>
                <a:lnTo>
                  <a:pt x="69820" y="29870"/>
                </a:lnTo>
                <a:lnTo>
                  <a:pt x="69820" y="30010"/>
                </a:lnTo>
                <a:lnTo>
                  <a:pt x="69750" y="30140"/>
                </a:lnTo>
                <a:lnTo>
                  <a:pt x="69640" y="30160"/>
                </a:lnTo>
                <a:lnTo>
                  <a:pt x="69420" y="30100"/>
                </a:lnTo>
                <a:lnTo>
                  <a:pt x="69440" y="30150"/>
                </a:lnTo>
                <a:lnTo>
                  <a:pt x="69450" y="30170"/>
                </a:lnTo>
                <a:lnTo>
                  <a:pt x="69450" y="30190"/>
                </a:lnTo>
                <a:lnTo>
                  <a:pt x="69480" y="30200"/>
                </a:lnTo>
                <a:lnTo>
                  <a:pt x="69410" y="30250"/>
                </a:lnTo>
                <a:lnTo>
                  <a:pt x="69260" y="30210"/>
                </a:lnTo>
                <a:lnTo>
                  <a:pt x="69190" y="30260"/>
                </a:lnTo>
                <a:lnTo>
                  <a:pt x="69170" y="30300"/>
                </a:lnTo>
                <a:lnTo>
                  <a:pt x="69150" y="30420"/>
                </a:lnTo>
                <a:lnTo>
                  <a:pt x="69130" y="30460"/>
                </a:lnTo>
                <a:lnTo>
                  <a:pt x="69100" y="30470"/>
                </a:lnTo>
                <a:lnTo>
                  <a:pt x="69070" y="30450"/>
                </a:lnTo>
                <a:lnTo>
                  <a:pt x="69050" y="30420"/>
                </a:lnTo>
                <a:lnTo>
                  <a:pt x="69000" y="30400"/>
                </a:lnTo>
                <a:lnTo>
                  <a:pt x="68970" y="30370"/>
                </a:lnTo>
                <a:lnTo>
                  <a:pt x="68950" y="30330"/>
                </a:lnTo>
                <a:lnTo>
                  <a:pt x="68940" y="30280"/>
                </a:lnTo>
                <a:lnTo>
                  <a:pt x="68930" y="30210"/>
                </a:lnTo>
                <a:lnTo>
                  <a:pt x="68910" y="30210"/>
                </a:lnTo>
                <a:lnTo>
                  <a:pt x="68880" y="30260"/>
                </a:lnTo>
                <a:lnTo>
                  <a:pt x="68730" y="30250"/>
                </a:lnTo>
                <a:lnTo>
                  <a:pt x="68660" y="30230"/>
                </a:lnTo>
                <a:lnTo>
                  <a:pt x="68630" y="30130"/>
                </a:lnTo>
                <a:lnTo>
                  <a:pt x="68600" y="30010"/>
                </a:lnTo>
                <a:lnTo>
                  <a:pt x="68530" y="29960"/>
                </a:lnTo>
                <a:lnTo>
                  <a:pt x="68380" y="29950"/>
                </a:lnTo>
                <a:lnTo>
                  <a:pt x="68330" y="29990"/>
                </a:lnTo>
                <a:lnTo>
                  <a:pt x="68260" y="30150"/>
                </a:lnTo>
                <a:lnTo>
                  <a:pt x="68210" y="30200"/>
                </a:lnTo>
                <a:lnTo>
                  <a:pt x="68180" y="30200"/>
                </a:lnTo>
                <a:lnTo>
                  <a:pt x="68160" y="30170"/>
                </a:lnTo>
                <a:lnTo>
                  <a:pt x="68140" y="30130"/>
                </a:lnTo>
                <a:lnTo>
                  <a:pt x="68130" y="30100"/>
                </a:lnTo>
                <a:lnTo>
                  <a:pt x="67890" y="30100"/>
                </a:lnTo>
                <a:lnTo>
                  <a:pt x="67760" y="30060"/>
                </a:lnTo>
                <a:lnTo>
                  <a:pt x="67770" y="29950"/>
                </a:lnTo>
                <a:lnTo>
                  <a:pt x="67750" y="29920"/>
                </a:lnTo>
                <a:lnTo>
                  <a:pt x="67710" y="29930"/>
                </a:lnTo>
                <a:lnTo>
                  <a:pt x="67670" y="29950"/>
                </a:lnTo>
                <a:lnTo>
                  <a:pt x="67680" y="29960"/>
                </a:lnTo>
                <a:lnTo>
                  <a:pt x="67650" y="30060"/>
                </a:lnTo>
                <a:lnTo>
                  <a:pt x="67630" y="30080"/>
                </a:lnTo>
                <a:lnTo>
                  <a:pt x="67610" y="30090"/>
                </a:lnTo>
                <a:lnTo>
                  <a:pt x="67590" y="30110"/>
                </a:lnTo>
                <a:lnTo>
                  <a:pt x="67570" y="30160"/>
                </a:lnTo>
                <a:lnTo>
                  <a:pt x="67600" y="30190"/>
                </a:lnTo>
                <a:lnTo>
                  <a:pt x="67610" y="30230"/>
                </a:lnTo>
                <a:lnTo>
                  <a:pt x="67620" y="30290"/>
                </a:lnTo>
                <a:lnTo>
                  <a:pt x="67610" y="30360"/>
                </a:lnTo>
                <a:lnTo>
                  <a:pt x="67600" y="30420"/>
                </a:lnTo>
                <a:lnTo>
                  <a:pt x="67590" y="30430"/>
                </a:lnTo>
                <a:lnTo>
                  <a:pt x="67560" y="30420"/>
                </a:lnTo>
                <a:lnTo>
                  <a:pt x="67510" y="30410"/>
                </a:lnTo>
                <a:lnTo>
                  <a:pt x="67450" y="30360"/>
                </a:lnTo>
                <a:lnTo>
                  <a:pt x="67420" y="30250"/>
                </a:lnTo>
                <a:lnTo>
                  <a:pt x="67410" y="30110"/>
                </a:lnTo>
                <a:lnTo>
                  <a:pt x="67420" y="30010"/>
                </a:lnTo>
                <a:lnTo>
                  <a:pt x="67360" y="30020"/>
                </a:lnTo>
                <a:lnTo>
                  <a:pt x="67310" y="30080"/>
                </a:lnTo>
                <a:lnTo>
                  <a:pt x="67270" y="30150"/>
                </a:lnTo>
                <a:lnTo>
                  <a:pt x="67230" y="30200"/>
                </a:lnTo>
                <a:lnTo>
                  <a:pt x="67160" y="30210"/>
                </a:lnTo>
                <a:lnTo>
                  <a:pt x="67100" y="30150"/>
                </a:lnTo>
                <a:lnTo>
                  <a:pt x="66980" y="30010"/>
                </a:lnTo>
                <a:lnTo>
                  <a:pt x="66930" y="29970"/>
                </a:lnTo>
                <a:lnTo>
                  <a:pt x="66880" y="29970"/>
                </a:lnTo>
                <a:lnTo>
                  <a:pt x="66840" y="30030"/>
                </a:lnTo>
                <a:lnTo>
                  <a:pt x="66840" y="30160"/>
                </a:lnTo>
                <a:lnTo>
                  <a:pt x="66860" y="30250"/>
                </a:lnTo>
                <a:lnTo>
                  <a:pt x="66910" y="30310"/>
                </a:lnTo>
                <a:lnTo>
                  <a:pt x="67010" y="30410"/>
                </a:lnTo>
                <a:lnTo>
                  <a:pt x="66960" y="30440"/>
                </a:lnTo>
                <a:lnTo>
                  <a:pt x="66770" y="30540"/>
                </a:lnTo>
                <a:lnTo>
                  <a:pt x="66740" y="30580"/>
                </a:lnTo>
                <a:lnTo>
                  <a:pt x="66680" y="30660"/>
                </a:lnTo>
                <a:lnTo>
                  <a:pt x="66680" y="30800"/>
                </a:lnTo>
                <a:lnTo>
                  <a:pt x="66600" y="30880"/>
                </a:lnTo>
                <a:lnTo>
                  <a:pt x="66520" y="30860"/>
                </a:lnTo>
                <a:lnTo>
                  <a:pt x="66550" y="30710"/>
                </a:lnTo>
                <a:lnTo>
                  <a:pt x="66460" y="30510"/>
                </a:lnTo>
                <a:lnTo>
                  <a:pt x="66420" y="30460"/>
                </a:lnTo>
                <a:lnTo>
                  <a:pt x="66250" y="30440"/>
                </a:lnTo>
                <a:lnTo>
                  <a:pt x="66120" y="30360"/>
                </a:lnTo>
                <a:lnTo>
                  <a:pt x="66090" y="30330"/>
                </a:lnTo>
                <a:lnTo>
                  <a:pt x="66030" y="30200"/>
                </a:lnTo>
                <a:lnTo>
                  <a:pt x="65980" y="30180"/>
                </a:lnTo>
                <a:lnTo>
                  <a:pt x="65910" y="30210"/>
                </a:lnTo>
                <a:lnTo>
                  <a:pt x="65860" y="30200"/>
                </a:lnTo>
                <a:lnTo>
                  <a:pt x="65790" y="30120"/>
                </a:lnTo>
                <a:lnTo>
                  <a:pt x="65700" y="29810"/>
                </a:lnTo>
                <a:lnTo>
                  <a:pt x="65630" y="29700"/>
                </a:lnTo>
                <a:lnTo>
                  <a:pt x="65290" y="29390"/>
                </a:lnTo>
                <a:lnTo>
                  <a:pt x="65230" y="29370"/>
                </a:lnTo>
                <a:lnTo>
                  <a:pt x="65170" y="29390"/>
                </a:lnTo>
                <a:lnTo>
                  <a:pt x="65210" y="29470"/>
                </a:lnTo>
                <a:lnTo>
                  <a:pt x="65290" y="29570"/>
                </a:lnTo>
                <a:lnTo>
                  <a:pt x="65320" y="29650"/>
                </a:lnTo>
                <a:lnTo>
                  <a:pt x="65330" y="29710"/>
                </a:lnTo>
                <a:lnTo>
                  <a:pt x="65340" y="29900"/>
                </a:lnTo>
                <a:lnTo>
                  <a:pt x="65350" y="30000"/>
                </a:lnTo>
                <a:lnTo>
                  <a:pt x="65370" y="30070"/>
                </a:lnTo>
                <a:lnTo>
                  <a:pt x="65370" y="30150"/>
                </a:lnTo>
                <a:lnTo>
                  <a:pt x="65360" y="30260"/>
                </a:lnTo>
                <a:lnTo>
                  <a:pt x="65340" y="30360"/>
                </a:lnTo>
                <a:lnTo>
                  <a:pt x="65310" y="30440"/>
                </a:lnTo>
                <a:lnTo>
                  <a:pt x="65260" y="30490"/>
                </a:lnTo>
                <a:lnTo>
                  <a:pt x="65220" y="30510"/>
                </a:lnTo>
                <a:lnTo>
                  <a:pt x="65230" y="30340"/>
                </a:lnTo>
                <a:lnTo>
                  <a:pt x="65160" y="30250"/>
                </a:lnTo>
                <a:lnTo>
                  <a:pt x="64980" y="30200"/>
                </a:lnTo>
                <a:lnTo>
                  <a:pt x="64940" y="30230"/>
                </a:lnTo>
                <a:lnTo>
                  <a:pt x="64840" y="30350"/>
                </a:lnTo>
                <a:lnTo>
                  <a:pt x="64800" y="30360"/>
                </a:lnTo>
                <a:lnTo>
                  <a:pt x="64780" y="30300"/>
                </a:lnTo>
                <a:lnTo>
                  <a:pt x="64800" y="30210"/>
                </a:lnTo>
                <a:lnTo>
                  <a:pt x="64840" y="30140"/>
                </a:lnTo>
                <a:lnTo>
                  <a:pt x="64860" y="30100"/>
                </a:lnTo>
                <a:lnTo>
                  <a:pt x="64820" y="30010"/>
                </a:lnTo>
                <a:lnTo>
                  <a:pt x="64780" y="29950"/>
                </a:lnTo>
                <a:lnTo>
                  <a:pt x="64680" y="29850"/>
                </a:lnTo>
                <a:lnTo>
                  <a:pt x="64680" y="29830"/>
                </a:lnTo>
                <a:lnTo>
                  <a:pt x="64700" y="29750"/>
                </a:lnTo>
                <a:lnTo>
                  <a:pt x="64480" y="29700"/>
                </a:lnTo>
                <a:lnTo>
                  <a:pt x="64370" y="29720"/>
                </a:lnTo>
                <a:lnTo>
                  <a:pt x="64360" y="29850"/>
                </a:lnTo>
                <a:lnTo>
                  <a:pt x="64240" y="29900"/>
                </a:lnTo>
                <a:lnTo>
                  <a:pt x="64360" y="30100"/>
                </a:lnTo>
                <a:lnTo>
                  <a:pt x="64360" y="30190"/>
                </a:lnTo>
                <a:lnTo>
                  <a:pt x="64320" y="30200"/>
                </a:lnTo>
                <a:lnTo>
                  <a:pt x="64220" y="30160"/>
                </a:lnTo>
                <a:lnTo>
                  <a:pt x="64250" y="30230"/>
                </a:lnTo>
                <a:lnTo>
                  <a:pt x="64300" y="30390"/>
                </a:lnTo>
                <a:lnTo>
                  <a:pt x="64340" y="30460"/>
                </a:lnTo>
                <a:lnTo>
                  <a:pt x="64240" y="30650"/>
                </a:lnTo>
                <a:lnTo>
                  <a:pt x="64120" y="30590"/>
                </a:lnTo>
                <a:lnTo>
                  <a:pt x="63990" y="30470"/>
                </a:lnTo>
                <a:lnTo>
                  <a:pt x="63880" y="30460"/>
                </a:lnTo>
                <a:lnTo>
                  <a:pt x="63950" y="30580"/>
                </a:lnTo>
                <a:lnTo>
                  <a:pt x="64010" y="30650"/>
                </a:lnTo>
                <a:lnTo>
                  <a:pt x="64080" y="30690"/>
                </a:lnTo>
                <a:lnTo>
                  <a:pt x="64280" y="30740"/>
                </a:lnTo>
                <a:lnTo>
                  <a:pt x="64350" y="30790"/>
                </a:lnTo>
                <a:lnTo>
                  <a:pt x="64390" y="30910"/>
                </a:lnTo>
                <a:lnTo>
                  <a:pt x="64430" y="31120"/>
                </a:lnTo>
                <a:lnTo>
                  <a:pt x="64390" y="31110"/>
                </a:lnTo>
                <a:lnTo>
                  <a:pt x="64350" y="31110"/>
                </a:lnTo>
                <a:lnTo>
                  <a:pt x="64310" y="31130"/>
                </a:lnTo>
                <a:lnTo>
                  <a:pt x="64280" y="31170"/>
                </a:lnTo>
                <a:lnTo>
                  <a:pt x="64250" y="30990"/>
                </a:lnTo>
                <a:lnTo>
                  <a:pt x="64180" y="30910"/>
                </a:lnTo>
                <a:lnTo>
                  <a:pt x="64100" y="30900"/>
                </a:lnTo>
                <a:lnTo>
                  <a:pt x="64030" y="30970"/>
                </a:lnTo>
                <a:lnTo>
                  <a:pt x="64050" y="31000"/>
                </a:lnTo>
                <a:lnTo>
                  <a:pt x="64060" y="31050"/>
                </a:lnTo>
                <a:lnTo>
                  <a:pt x="64060" y="31110"/>
                </a:lnTo>
                <a:lnTo>
                  <a:pt x="64030" y="31170"/>
                </a:lnTo>
                <a:lnTo>
                  <a:pt x="64050" y="31210"/>
                </a:lnTo>
                <a:lnTo>
                  <a:pt x="64080" y="31270"/>
                </a:lnTo>
                <a:lnTo>
                  <a:pt x="64110" y="31420"/>
                </a:lnTo>
                <a:lnTo>
                  <a:pt x="64040" y="31460"/>
                </a:lnTo>
                <a:lnTo>
                  <a:pt x="63820" y="31470"/>
                </a:lnTo>
                <a:lnTo>
                  <a:pt x="64050" y="31560"/>
                </a:lnTo>
                <a:lnTo>
                  <a:pt x="64160" y="31570"/>
                </a:lnTo>
                <a:lnTo>
                  <a:pt x="64220" y="31420"/>
                </a:lnTo>
                <a:lnTo>
                  <a:pt x="64200" y="31340"/>
                </a:lnTo>
                <a:lnTo>
                  <a:pt x="64130" y="31240"/>
                </a:lnTo>
                <a:lnTo>
                  <a:pt x="64110" y="31170"/>
                </a:lnTo>
                <a:lnTo>
                  <a:pt x="64140" y="31110"/>
                </a:lnTo>
                <a:lnTo>
                  <a:pt x="64190" y="31140"/>
                </a:lnTo>
                <a:lnTo>
                  <a:pt x="64230" y="31210"/>
                </a:lnTo>
                <a:lnTo>
                  <a:pt x="64260" y="31270"/>
                </a:lnTo>
                <a:lnTo>
                  <a:pt x="64240" y="31320"/>
                </a:lnTo>
                <a:lnTo>
                  <a:pt x="64400" y="31400"/>
                </a:lnTo>
                <a:lnTo>
                  <a:pt x="64420" y="31450"/>
                </a:lnTo>
                <a:lnTo>
                  <a:pt x="64280" y="31560"/>
                </a:lnTo>
                <a:lnTo>
                  <a:pt x="64260" y="31620"/>
                </a:lnTo>
                <a:lnTo>
                  <a:pt x="64290" y="31680"/>
                </a:lnTo>
                <a:lnTo>
                  <a:pt x="64360" y="31730"/>
                </a:lnTo>
                <a:lnTo>
                  <a:pt x="64480" y="31770"/>
                </a:lnTo>
                <a:lnTo>
                  <a:pt x="64500" y="31800"/>
                </a:lnTo>
                <a:lnTo>
                  <a:pt x="64520" y="31880"/>
                </a:lnTo>
                <a:lnTo>
                  <a:pt x="64550" y="32020"/>
                </a:lnTo>
                <a:lnTo>
                  <a:pt x="64480" y="32080"/>
                </a:lnTo>
                <a:lnTo>
                  <a:pt x="64420" y="32020"/>
                </a:lnTo>
                <a:lnTo>
                  <a:pt x="64370" y="31920"/>
                </a:lnTo>
                <a:lnTo>
                  <a:pt x="64310" y="31870"/>
                </a:lnTo>
                <a:lnTo>
                  <a:pt x="64220" y="31860"/>
                </a:lnTo>
                <a:lnTo>
                  <a:pt x="64160" y="31820"/>
                </a:lnTo>
                <a:lnTo>
                  <a:pt x="64080" y="31740"/>
                </a:lnTo>
                <a:lnTo>
                  <a:pt x="64050" y="31730"/>
                </a:lnTo>
                <a:lnTo>
                  <a:pt x="64010" y="31770"/>
                </a:lnTo>
                <a:lnTo>
                  <a:pt x="64030" y="31880"/>
                </a:lnTo>
                <a:lnTo>
                  <a:pt x="63940" y="31860"/>
                </a:lnTo>
                <a:lnTo>
                  <a:pt x="63630" y="31620"/>
                </a:lnTo>
                <a:lnTo>
                  <a:pt x="63400" y="31520"/>
                </a:lnTo>
                <a:lnTo>
                  <a:pt x="63310" y="31390"/>
                </a:lnTo>
                <a:lnTo>
                  <a:pt x="63270" y="31340"/>
                </a:lnTo>
                <a:lnTo>
                  <a:pt x="63140" y="31310"/>
                </a:lnTo>
                <a:lnTo>
                  <a:pt x="63040" y="31180"/>
                </a:lnTo>
                <a:lnTo>
                  <a:pt x="62850" y="31120"/>
                </a:lnTo>
                <a:lnTo>
                  <a:pt x="62800" y="31070"/>
                </a:lnTo>
                <a:lnTo>
                  <a:pt x="62770" y="31030"/>
                </a:lnTo>
                <a:lnTo>
                  <a:pt x="62710" y="30890"/>
                </a:lnTo>
                <a:lnTo>
                  <a:pt x="62670" y="30840"/>
                </a:lnTo>
                <a:lnTo>
                  <a:pt x="62580" y="30770"/>
                </a:lnTo>
                <a:lnTo>
                  <a:pt x="62530" y="30710"/>
                </a:lnTo>
                <a:lnTo>
                  <a:pt x="62600" y="31010"/>
                </a:lnTo>
                <a:lnTo>
                  <a:pt x="62790" y="31200"/>
                </a:lnTo>
                <a:lnTo>
                  <a:pt x="63160" y="31420"/>
                </a:lnTo>
                <a:lnTo>
                  <a:pt x="63410" y="31670"/>
                </a:lnTo>
                <a:lnTo>
                  <a:pt x="63610" y="31770"/>
                </a:lnTo>
                <a:lnTo>
                  <a:pt x="63650" y="31810"/>
                </a:lnTo>
                <a:lnTo>
                  <a:pt x="63700" y="31870"/>
                </a:lnTo>
                <a:lnTo>
                  <a:pt x="63770" y="31990"/>
                </a:lnTo>
                <a:lnTo>
                  <a:pt x="63810" y="32030"/>
                </a:lnTo>
                <a:lnTo>
                  <a:pt x="63870" y="32020"/>
                </a:lnTo>
                <a:lnTo>
                  <a:pt x="63790" y="32090"/>
                </a:lnTo>
                <a:lnTo>
                  <a:pt x="63620" y="32090"/>
                </a:lnTo>
                <a:lnTo>
                  <a:pt x="63530" y="32120"/>
                </a:lnTo>
                <a:lnTo>
                  <a:pt x="63500" y="32150"/>
                </a:lnTo>
                <a:lnTo>
                  <a:pt x="63500" y="32170"/>
                </a:lnTo>
                <a:lnTo>
                  <a:pt x="63500" y="32200"/>
                </a:lnTo>
                <a:lnTo>
                  <a:pt x="63480" y="32250"/>
                </a:lnTo>
                <a:lnTo>
                  <a:pt x="63450" y="32280"/>
                </a:lnTo>
                <a:lnTo>
                  <a:pt x="63420" y="32240"/>
                </a:lnTo>
                <a:lnTo>
                  <a:pt x="63390" y="32200"/>
                </a:lnTo>
                <a:lnTo>
                  <a:pt x="63370" y="32200"/>
                </a:lnTo>
                <a:lnTo>
                  <a:pt x="63280" y="32260"/>
                </a:lnTo>
                <a:lnTo>
                  <a:pt x="62870" y="32110"/>
                </a:lnTo>
                <a:lnTo>
                  <a:pt x="62800" y="32120"/>
                </a:lnTo>
                <a:lnTo>
                  <a:pt x="62950" y="32370"/>
                </a:lnTo>
                <a:lnTo>
                  <a:pt x="63030" y="32460"/>
                </a:lnTo>
                <a:lnTo>
                  <a:pt x="63100" y="32420"/>
                </a:lnTo>
                <a:lnTo>
                  <a:pt x="63040" y="32340"/>
                </a:lnTo>
                <a:lnTo>
                  <a:pt x="63010" y="32330"/>
                </a:lnTo>
                <a:lnTo>
                  <a:pt x="63090" y="32310"/>
                </a:lnTo>
                <a:lnTo>
                  <a:pt x="63260" y="32550"/>
                </a:lnTo>
                <a:lnTo>
                  <a:pt x="63350" y="32620"/>
                </a:lnTo>
                <a:lnTo>
                  <a:pt x="63320" y="32730"/>
                </a:lnTo>
                <a:lnTo>
                  <a:pt x="63310" y="32810"/>
                </a:lnTo>
                <a:lnTo>
                  <a:pt x="63280" y="32880"/>
                </a:lnTo>
                <a:lnTo>
                  <a:pt x="63240" y="32920"/>
                </a:lnTo>
                <a:lnTo>
                  <a:pt x="63190" y="32920"/>
                </a:lnTo>
                <a:lnTo>
                  <a:pt x="63150" y="32870"/>
                </a:lnTo>
                <a:lnTo>
                  <a:pt x="63070" y="32720"/>
                </a:lnTo>
                <a:lnTo>
                  <a:pt x="63040" y="32810"/>
                </a:lnTo>
                <a:lnTo>
                  <a:pt x="63050" y="32890"/>
                </a:lnTo>
                <a:lnTo>
                  <a:pt x="63080" y="32960"/>
                </a:lnTo>
                <a:lnTo>
                  <a:pt x="63070" y="33030"/>
                </a:lnTo>
                <a:lnTo>
                  <a:pt x="63030" y="33080"/>
                </a:lnTo>
                <a:lnTo>
                  <a:pt x="62970" y="33090"/>
                </a:lnTo>
                <a:lnTo>
                  <a:pt x="62910" y="33060"/>
                </a:lnTo>
                <a:lnTo>
                  <a:pt x="62890" y="32980"/>
                </a:lnTo>
                <a:lnTo>
                  <a:pt x="62800" y="33060"/>
                </a:lnTo>
                <a:lnTo>
                  <a:pt x="62710" y="33110"/>
                </a:lnTo>
                <a:lnTo>
                  <a:pt x="62610" y="33110"/>
                </a:lnTo>
                <a:lnTo>
                  <a:pt x="62360" y="33010"/>
                </a:lnTo>
                <a:lnTo>
                  <a:pt x="62300" y="33020"/>
                </a:lnTo>
                <a:lnTo>
                  <a:pt x="62350" y="33130"/>
                </a:lnTo>
                <a:lnTo>
                  <a:pt x="62210" y="33140"/>
                </a:lnTo>
                <a:lnTo>
                  <a:pt x="62130" y="33110"/>
                </a:lnTo>
                <a:lnTo>
                  <a:pt x="62070" y="32980"/>
                </a:lnTo>
                <a:lnTo>
                  <a:pt x="61990" y="32980"/>
                </a:lnTo>
                <a:lnTo>
                  <a:pt x="61870" y="33030"/>
                </a:lnTo>
                <a:lnTo>
                  <a:pt x="61870" y="33070"/>
                </a:lnTo>
                <a:lnTo>
                  <a:pt x="61990" y="33130"/>
                </a:lnTo>
                <a:lnTo>
                  <a:pt x="62030" y="33130"/>
                </a:lnTo>
                <a:lnTo>
                  <a:pt x="62030" y="33170"/>
                </a:lnTo>
                <a:lnTo>
                  <a:pt x="61810" y="33140"/>
                </a:lnTo>
                <a:lnTo>
                  <a:pt x="61700" y="33160"/>
                </a:lnTo>
                <a:lnTo>
                  <a:pt x="61640" y="33280"/>
                </a:lnTo>
                <a:lnTo>
                  <a:pt x="61660" y="33290"/>
                </a:lnTo>
                <a:lnTo>
                  <a:pt x="61690" y="33320"/>
                </a:lnTo>
                <a:lnTo>
                  <a:pt x="61700" y="33330"/>
                </a:lnTo>
                <a:lnTo>
                  <a:pt x="61580" y="33430"/>
                </a:lnTo>
                <a:lnTo>
                  <a:pt x="61640" y="33450"/>
                </a:lnTo>
                <a:lnTo>
                  <a:pt x="61710" y="33490"/>
                </a:lnTo>
                <a:lnTo>
                  <a:pt x="61770" y="33560"/>
                </a:lnTo>
                <a:lnTo>
                  <a:pt x="61810" y="33650"/>
                </a:lnTo>
                <a:lnTo>
                  <a:pt x="61860" y="33710"/>
                </a:lnTo>
                <a:lnTo>
                  <a:pt x="61930" y="33730"/>
                </a:lnTo>
                <a:lnTo>
                  <a:pt x="61990" y="33690"/>
                </a:lnTo>
                <a:lnTo>
                  <a:pt x="61990" y="33580"/>
                </a:lnTo>
                <a:lnTo>
                  <a:pt x="62050" y="33600"/>
                </a:lnTo>
                <a:lnTo>
                  <a:pt x="62100" y="33650"/>
                </a:lnTo>
                <a:lnTo>
                  <a:pt x="62200" y="33780"/>
                </a:lnTo>
                <a:lnTo>
                  <a:pt x="62300" y="33870"/>
                </a:lnTo>
                <a:lnTo>
                  <a:pt x="62340" y="33940"/>
                </a:lnTo>
                <a:lnTo>
                  <a:pt x="62340" y="34050"/>
                </a:lnTo>
                <a:lnTo>
                  <a:pt x="62240" y="34190"/>
                </a:lnTo>
                <a:lnTo>
                  <a:pt x="62100" y="34270"/>
                </a:lnTo>
                <a:lnTo>
                  <a:pt x="61970" y="34290"/>
                </a:lnTo>
                <a:lnTo>
                  <a:pt x="61870" y="34220"/>
                </a:lnTo>
                <a:lnTo>
                  <a:pt x="61840" y="34150"/>
                </a:lnTo>
                <a:lnTo>
                  <a:pt x="61780" y="33960"/>
                </a:lnTo>
                <a:lnTo>
                  <a:pt x="61740" y="33870"/>
                </a:lnTo>
                <a:lnTo>
                  <a:pt x="61700" y="33800"/>
                </a:lnTo>
                <a:lnTo>
                  <a:pt x="61650" y="33740"/>
                </a:lnTo>
                <a:lnTo>
                  <a:pt x="61600" y="33700"/>
                </a:lnTo>
                <a:lnTo>
                  <a:pt x="61540" y="33680"/>
                </a:lnTo>
                <a:lnTo>
                  <a:pt x="61450" y="33600"/>
                </a:lnTo>
                <a:lnTo>
                  <a:pt x="61360" y="33440"/>
                </a:lnTo>
                <a:lnTo>
                  <a:pt x="61260" y="33310"/>
                </a:lnTo>
                <a:lnTo>
                  <a:pt x="61160" y="33330"/>
                </a:lnTo>
                <a:lnTo>
                  <a:pt x="61180" y="33340"/>
                </a:lnTo>
                <a:lnTo>
                  <a:pt x="61210" y="33370"/>
                </a:lnTo>
                <a:lnTo>
                  <a:pt x="61220" y="33380"/>
                </a:lnTo>
                <a:lnTo>
                  <a:pt x="61180" y="33470"/>
                </a:lnTo>
                <a:lnTo>
                  <a:pt x="61060" y="33480"/>
                </a:lnTo>
                <a:lnTo>
                  <a:pt x="61020" y="33580"/>
                </a:lnTo>
                <a:lnTo>
                  <a:pt x="61400" y="33680"/>
                </a:lnTo>
                <a:lnTo>
                  <a:pt x="61490" y="33780"/>
                </a:lnTo>
                <a:lnTo>
                  <a:pt x="61680" y="34130"/>
                </a:lnTo>
                <a:lnTo>
                  <a:pt x="61850" y="34340"/>
                </a:lnTo>
                <a:lnTo>
                  <a:pt x="62060" y="34790"/>
                </a:lnTo>
                <a:lnTo>
                  <a:pt x="62090" y="34940"/>
                </a:lnTo>
                <a:lnTo>
                  <a:pt x="62030" y="35010"/>
                </a:lnTo>
                <a:lnTo>
                  <a:pt x="61870" y="35020"/>
                </a:lnTo>
                <a:lnTo>
                  <a:pt x="61900" y="35060"/>
                </a:lnTo>
                <a:lnTo>
                  <a:pt x="61920" y="35130"/>
                </a:lnTo>
                <a:lnTo>
                  <a:pt x="61920" y="35200"/>
                </a:lnTo>
                <a:lnTo>
                  <a:pt x="61860" y="35410"/>
                </a:lnTo>
                <a:lnTo>
                  <a:pt x="61880" y="35450"/>
                </a:lnTo>
                <a:lnTo>
                  <a:pt x="61930" y="35470"/>
                </a:lnTo>
                <a:lnTo>
                  <a:pt x="61990" y="35510"/>
                </a:lnTo>
                <a:lnTo>
                  <a:pt x="61980" y="35520"/>
                </a:lnTo>
                <a:close/>
                <a:moveTo>
                  <a:pt x="64490" y="32710"/>
                </a:moveTo>
                <a:lnTo>
                  <a:pt x="64520" y="32750"/>
                </a:lnTo>
                <a:lnTo>
                  <a:pt x="64500" y="32810"/>
                </a:lnTo>
                <a:lnTo>
                  <a:pt x="64430" y="32870"/>
                </a:lnTo>
                <a:lnTo>
                  <a:pt x="64390" y="32890"/>
                </a:lnTo>
                <a:lnTo>
                  <a:pt x="64140" y="32910"/>
                </a:lnTo>
                <a:lnTo>
                  <a:pt x="64120" y="32880"/>
                </a:lnTo>
                <a:lnTo>
                  <a:pt x="64120" y="32800"/>
                </a:lnTo>
                <a:lnTo>
                  <a:pt x="64140" y="32730"/>
                </a:lnTo>
                <a:lnTo>
                  <a:pt x="64180" y="32710"/>
                </a:lnTo>
                <a:lnTo>
                  <a:pt x="64210" y="32730"/>
                </a:lnTo>
                <a:lnTo>
                  <a:pt x="64220" y="32770"/>
                </a:lnTo>
                <a:lnTo>
                  <a:pt x="64260" y="32800"/>
                </a:lnTo>
                <a:lnTo>
                  <a:pt x="64320" y="32750"/>
                </a:lnTo>
                <a:lnTo>
                  <a:pt x="64380" y="32680"/>
                </a:lnTo>
                <a:lnTo>
                  <a:pt x="64440" y="32680"/>
                </a:lnTo>
                <a:lnTo>
                  <a:pt x="64490" y="32710"/>
                </a:lnTo>
                <a:close/>
                <a:moveTo>
                  <a:pt x="63720" y="32890"/>
                </a:moveTo>
                <a:lnTo>
                  <a:pt x="63700" y="32860"/>
                </a:lnTo>
                <a:lnTo>
                  <a:pt x="63680" y="32780"/>
                </a:lnTo>
                <a:lnTo>
                  <a:pt x="63690" y="32720"/>
                </a:lnTo>
                <a:lnTo>
                  <a:pt x="63700" y="32690"/>
                </a:lnTo>
                <a:lnTo>
                  <a:pt x="63700" y="32610"/>
                </a:lnTo>
                <a:lnTo>
                  <a:pt x="63720" y="32570"/>
                </a:lnTo>
                <a:lnTo>
                  <a:pt x="63780" y="32570"/>
                </a:lnTo>
                <a:lnTo>
                  <a:pt x="63890" y="32630"/>
                </a:lnTo>
                <a:lnTo>
                  <a:pt x="63900" y="32680"/>
                </a:lnTo>
                <a:lnTo>
                  <a:pt x="63880" y="32700"/>
                </a:lnTo>
                <a:lnTo>
                  <a:pt x="63880" y="32750"/>
                </a:lnTo>
                <a:lnTo>
                  <a:pt x="63910" y="32810"/>
                </a:lnTo>
                <a:lnTo>
                  <a:pt x="63940" y="32850"/>
                </a:lnTo>
                <a:lnTo>
                  <a:pt x="63950" y="32880"/>
                </a:lnTo>
                <a:lnTo>
                  <a:pt x="63960" y="32940"/>
                </a:lnTo>
                <a:lnTo>
                  <a:pt x="63950" y="32980"/>
                </a:lnTo>
                <a:lnTo>
                  <a:pt x="63920" y="32970"/>
                </a:lnTo>
                <a:lnTo>
                  <a:pt x="63890" y="32950"/>
                </a:lnTo>
                <a:lnTo>
                  <a:pt x="63860" y="32930"/>
                </a:lnTo>
                <a:lnTo>
                  <a:pt x="63720" y="32890"/>
                </a:lnTo>
                <a:close/>
                <a:moveTo>
                  <a:pt x="65060" y="32180"/>
                </a:moveTo>
                <a:lnTo>
                  <a:pt x="65100" y="32210"/>
                </a:lnTo>
                <a:lnTo>
                  <a:pt x="65120" y="32260"/>
                </a:lnTo>
                <a:lnTo>
                  <a:pt x="65110" y="32300"/>
                </a:lnTo>
                <a:lnTo>
                  <a:pt x="65090" y="32310"/>
                </a:lnTo>
                <a:lnTo>
                  <a:pt x="65040" y="32300"/>
                </a:lnTo>
                <a:lnTo>
                  <a:pt x="64970" y="32260"/>
                </a:lnTo>
                <a:lnTo>
                  <a:pt x="64930" y="32160"/>
                </a:lnTo>
                <a:lnTo>
                  <a:pt x="64950" y="32100"/>
                </a:lnTo>
                <a:lnTo>
                  <a:pt x="65000" y="32140"/>
                </a:lnTo>
                <a:lnTo>
                  <a:pt x="65030" y="32170"/>
                </a:lnTo>
                <a:lnTo>
                  <a:pt x="65060" y="32180"/>
                </a:lnTo>
                <a:close/>
                <a:moveTo>
                  <a:pt x="63910" y="32330"/>
                </a:moveTo>
                <a:lnTo>
                  <a:pt x="63840" y="32190"/>
                </a:lnTo>
                <a:lnTo>
                  <a:pt x="63820" y="32110"/>
                </a:lnTo>
                <a:lnTo>
                  <a:pt x="63850" y="32080"/>
                </a:lnTo>
                <a:lnTo>
                  <a:pt x="63890" y="32050"/>
                </a:lnTo>
                <a:lnTo>
                  <a:pt x="63940" y="32060"/>
                </a:lnTo>
                <a:lnTo>
                  <a:pt x="64170" y="32220"/>
                </a:lnTo>
                <a:lnTo>
                  <a:pt x="64190" y="32220"/>
                </a:lnTo>
                <a:lnTo>
                  <a:pt x="64220" y="32210"/>
                </a:lnTo>
                <a:lnTo>
                  <a:pt x="64240" y="32230"/>
                </a:lnTo>
                <a:lnTo>
                  <a:pt x="64270" y="32290"/>
                </a:lnTo>
                <a:lnTo>
                  <a:pt x="64340" y="32350"/>
                </a:lnTo>
                <a:lnTo>
                  <a:pt x="64340" y="32420"/>
                </a:lnTo>
                <a:lnTo>
                  <a:pt x="64290" y="32450"/>
                </a:lnTo>
                <a:lnTo>
                  <a:pt x="64260" y="32440"/>
                </a:lnTo>
                <a:lnTo>
                  <a:pt x="64220" y="32380"/>
                </a:lnTo>
                <a:lnTo>
                  <a:pt x="64180" y="32330"/>
                </a:lnTo>
                <a:lnTo>
                  <a:pt x="64140" y="32300"/>
                </a:lnTo>
                <a:lnTo>
                  <a:pt x="64100" y="32290"/>
                </a:lnTo>
                <a:lnTo>
                  <a:pt x="64070" y="32310"/>
                </a:lnTo>
                <a:lnTo>
                  <a:pt x="64080" y="32370"/>
                </a:lnTo>
                <a:lnTo>
                  <a:pt x="64070" y="32380"/>
                </a:lnTo>
                <a:lnTo>
                  <a:pt x="64070" y="32410"/>
                </a:lnTo>
                <a:lnTo>
                  <a:pt x="64080" y="32450"/>
                </a:lnTo>
                <a:lnTo>
                  <a:pt x="64110" y="32510"/>
                </a:lnTo>
                <a:lnTo>
                  <a:pt x="64120" y="32540"/>
                </a:lnTo>
                <a:lnTo>
                  <a:pt x="64100" y="32540"/>
                </a:lnTo>
                <a:lnTo>
                  <a:pt x="64060" y="32520"/>
                </a:lnTo>
                <a:lnTo>
                  <a:pt x="63910" y="32330"/>
                </a:lnTo>
                <a:close/>
                <a:moveTo>
                  <a:pt x="65000" y="31780"/>
                </a:moveTo>
                <a:lnTo>
                  <a:pt x="65150" y="31700"/>
                </a:lnTo>
                <a:lnTo>
                  <a:pt x="65200" y="31730"/>
                </a:lnTo>
                <a:lnTo>
                  <a:pt x="65180" y="31800"/>
                </a:lnTo>
                <a:lnTo>
                  <a:pt x="65140" y="31830"/>
                </a:lnTo>
                <a:lnTo>
                  <a:pt x="65110" y="31860"/>
                </a:lnTo>
                <a:lnTo>
                  <a:pt x="65110" y="31920"/>
                </a:lnTo>
                <a:lnTo>
                  <a:pt x="65090" y="31960"/>
                </a:lnTo>
                <a:lnTo>
                  <a:pt x="65060" y="31990"/>
                </a:lnTo>
                <a:lnTo>
                  <a:pt x="65030" y="31980"/>
                </a:lnTo>
                <a:lnTo>
                  <a:pt x="65000" y="31960"/>
                </a:lnTo>
                <a:lnTo>
                  <a:pt x="64990" y="31960"/>
                </a:lnTo>
                <a:lnTo>
                  <a:pt x="65000" y="31990"/>
                </a:lnTo>
                <a:lnTo>
                  <a:pt x="64980" y="31980"/>
                </a:lnTo>
                <a:lnTo>
                  <a:pt x="64890" y="31920"/>
                </a:lnTo>
                <a:lnTo>
                  <a:pt x="64870" y="31890"/>
                </a:lnTo>
                <a:lnTo>
                  <a:pt x="64860" y="31820"/>
                </a:lnTo>
                <a:lnTo>
                  <a:pt x="64880" y="31790"/>
                </a:lnTo>
                <a:lnTo>
                  <a:pt x="64910" y="31780"/>
                </a:lnTo>
                <a:lnTo>
                  <a:pt x="64950" y="31790"/>
                </a:lnTo>
                <a:lnTo>
                  <a:pt x="65000" y="31780"/>
                </a:lnTo>
                <a:close/>
                <a:moveTo>
                  <a:pt x="64980" y="31690"/>
                </a:moveTo>
                <a:lnTo>
                  <a:pt x="64950" y="31640"/>
                </a:lnTo>
                <a:lnTo>
                  <a:pt x="64930" y="31610"/>
                </a:lnTo>
                <a:lnTo>
                  <a:pt x="64970" y="31560"/>
                </a:lnTo>
                <a:lnTo>
                  <a:pt x="65060" y="31550"/>
                </a:lnTo>
                <a:lnTo>
                  <a:pt x="65080" y="31650"/>
                </a:lnTo>
                <a:lnTo>
                  <a:pt x="65040" y="31700"/>
                </a:lnTo>
                <a:lnTo>
                  <a:pt x="64980" y="31690"/>
                </a:lnTo>
                <a:close/>
                <a:moveTo>
                  <a:pt x="66170" y="30790"/>
                </a:moveTo>
                <a:lnTo>
                  <a:pt x="66220" y="30840"/>
                </a:lnTo>
                <a:lnTo>
                  <a:pt x="66240" y="30910"/>
                </a:lnTo>
                <a:lnTo>
                  <a:pt x="66230" y="30960"/>
                </a:lnTo>
                <a:lnTo>
                  <a:pt x="66200" y="30950"/>
                </a:lnTo>
                <a:lnTo>
                  <a:pt x="66180" y="30950"/>
                </a:lnTo>
                <a:lnTo>
                  <a:pt x="66170" y="30990"/>
                </a:lnTo>
                <a:lnTo>
                  <a:pt x="66170" y="31050"/>
                </a:lnTo>
                <a:lnTo>
                  <a:pt x="66200" y="31160"/>
                </a:lnTo>
                <a:lnTo>
                  <a:pt x="66160" y="31130"/>
                </a:lnTo>
                <a:lnTo>
                  <a:pt x="66060" y="31030"/>
                </a:lnTo>
                <a:lnTo>
                  <a:pt x="65980" y="30900"/>
                </a:lnTo>
                <a:lnTo>
                  <a:pt x="65930" y="30760"/>
                </a:lnTo>
                <a:lnTo>
                  <a:pt x="65940" y="30640"/>
                </a:lnTo>
                <a:lnTo>
                  <a:pt x="66000" y="30600"/>
                </a:lnTo>
                <a:lnTo>
                  <a:pt x="66070" y="30600"/>
                </a:lnTo>
                <a:lnTo>
                  <a:pt x="66150" y="30670"/>
                </a:lnTo>
                <a:lnTo>
                  <a:pt x="66160" y="30730"/>
                </a:lnTo>
                <a:lnTo>
                  <a:pt x="66120" y="30730"/>
                </a:lnTo>
                <a:lnTo>
                  <a:pt x="66120" y="30750"/>
                </a:lnTo>
                <a:lnTo>
                  <a:pt x="66170" y="30790"/>
                </a:lnTo>
                <a:close/>
                <a:moveTo>
                  <a:pt x="68710" y="30520"/>
                </a:moveTo>
                <a:lnTo>
                  <a:pt x="68720" y="30550"/>
                </a:lnTo>
                <a:lnTo>
                  <a:pt x="68720" y="30590"/>
                </a:lnTo>
                <a:lnTo>
                  <a:pt x="68710" y="30660"/>
                </a:lnTo>
                <a:lnTo>
                  <a:pt x="68690" y="30700"/>
                </a:lnTo>
                <a:lnTo>
                  <a:pt x="68670" y="30730"/>
                </a:lnTo>
                <a:lnTo>
                  <a:pt x="68660" y="30760"/>
                </a:lnTo>
                <a:lnTo>
                  <a:pt x="68670" y="30780"/>
                </a:lnTo>
                <a:lnTo>
                  <a:pt x="68630" y="30830"/>
                </a:lnTo>
                <a:lnTo>
                  <a:pt x="68530" y="30940"/>
                </a:lnTo>
                <a:lnTo>
                  <a:pt x="68410" y="30860"/>
                </a:lnTo>
                <a:lnTo>
                  <a:pt x="68350" y="30750"/>
                </a:lnTo>
                <a:lnTo>
                  <a:pt x="68350" y="30600"/>
                </a:lnTo>
                <a:lnTo>
                  <a:pt x="68380" y="30560"/>
                </a:lnTo>
                <a:lnTo>
                  <a:pt x="68400" y="30620"/>
                </a:lnTo>
                <a:lnTo>
                  <a:pt x="68420" y="30650"/>
                </a:lnTo>
                <a:lnTo>
                  <a:pt x="68440" y="30620"/>
                </a:lnTo>
                <a:lnTo>
                  <a:pt x="68450" y="30530"/>
                </a:lnTo>
                <a:lnTo>
                  <a:pt x="68470" y="30540"/>
                </a:lnTo>
                <a:lnTo>
                  <a:pt x="68500" y="30580"/>
                </a:lnTo>
                <a:lnTo>
                  <a:pt x="68540" y="30600"/>
                </a:lnTo>
                <a:lnTo>
                  <a:pt x="68570" y="30610"/>
                </a:lnTo>
                <a:lnTo>
                  <a:pt x="68610" y="30590"/>
                </a:lnTo>
                <a:lnTo>
                  <a:pt x="68640" y="30550"/>
                </a:lnTo>
                <a:lnTo>
                  <a:pt x="68660" y="30560"/>
                </a:lnTo>
                <a:lnTo>
                  <a:pt x="68670" y="30590"/>
                </a:lnTo>
                <a:lnTo>
                  <a:pt x="68680" y="30570"/>
                </a:lnTo>
                <a:lnTo>
                  <a:pt x="68690" y="30520"/>
                </a:lnTo>
                <a:lnTo>
                  <a:pt x="68710" y="30520"/>
                </a:lnTo>
                <a:close/>
                <a:moveTo>
                  <a:pt x="65500" y="30810"/>
                </a:moveTo>
                <a:lnTo>
                  <a:pt x="65470" y="30780"/>
                </a:lnTo>
                <a:lnTo>
                  <a:pt x="65450" y="30740"/>
                </a:lnTo>
                <a:lnTo>
                  <a:pt x="65450" y="30690"/>
                </a:lnTo>
                <a:lnTo>
                  <a:pt x="65470" y="30630"/>
                </a:lnTo>
                <a:lnTo>
                  <a:pt x="65470" y="30530"/>
                </a:lnTo>
                <a:lnTo>
                  <a:pt x="65480" y="30420"/>
                </a:lnTo>
                <a:lnTo>
                  <a:pt x="65520" y="30390"/>
                </a:lnTo>
                <a:lnTo>
                  <a:pt x="65650" y="30540"/>
                </a:lnTo>
                <a:lnTo>
                  <a:pt x="65690" y="30660"/>
                </a:lnTo>
                <a:lnTo>
                  <a:pt x="65710" y="30810"/>
                </a:lnTo>
                <a:lnTo>
                  <a:pt x="65690" y="30880"/>
                </a:lnTo>
                <a:lnTo>
                  <a:pt x="65560" y="30850"/>
                </a:lnTo>
                <a:lnTo>
                  <a:pt x="65500" y="3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Västerbott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440" y="26020"/>
                </a:moveTo>
                <a:lnTo>
                  <a:pt x="43520" y="26060"/>
                </a:lnTo>
                <a:lnTo>
                  <a:pt x="44620" y="26620"/>
                </a:lnTo>
                <a:lnTo>
                  <a:pt x="46550" y="28120"/>
                </a:lnTo>
                <a:lnTo>
                  <a:pt x="47710" y="28640"/>
                </a:lnTo>
                <a:lnTo>
                  <a:pt x="49500" y="30500"/>
                </a:lnTo>
                <a:lnTo>
                  <a:pt x="50440" y="31230"/>
                </a:lnTo>
                <a:lnTo>
                  <a:pt x="51600" y="31780"/>
                </a:lnTo>
                <a:lnTo>
                  <a:pt x="51660" y="31790"/>
                </a:lnTo>
                <a:lnTo>
                  <a:pt x="51720" y="31940"/>
                </a:lnTo>
                <a:lnTo>
                  <a:pt x="51870" y="32150"/>
                </a:lnTo>
                <a:lnTo>
                  <a:pt x="52030" y="32320"/>
                </a:lnTo>
                <a:lnTo>
                  <a:pt x="52190" y="32420"/>
                </a:lnTo>
                <a:lnTo>
                  <a:pt x="52520" y="32510"/>
                </a:lnTo>
                <a:lnTo>
                  <a:pt x="52710" y="32730"/>
                </a:lnTo>
                <a:lnTo>
                  <a:pt x="52810" y="32790"/>
                </a:lnTo>
                <a:lnTo>
                  <a:pt x="53230" y="32810"/>
                </a:lnTo>
                <a:lnTo>
                  <a:pt x="53290" y="32840"/>
                </a:lnTo>
                <a:lnTo>
                  <a:pt x="53320" y="32890"/>
                </a:lnTo>
                <a:lnTo>
                  <a:pt x="53410" y="33070"/>
                </a:lnTo>
                <a:lnTo>
                  <a:pt x="53430" y="33100"/>
                </a:lnTo>
                <a:lnTo>
                  <a:pt x="53600" y="33300"/>
                </a:lnTo>
                <a:lnTo>
                  <a:pt x="54100" y="33540"/>
                </a:lnTo>
                <a:lnTo>
                  <a:pt x="54270" y="33780"/>
                </a:lnTo>
                <a:lnTo>
                  <a:pt x="54590" y="33870"/>
                </a:lnTo>
                <a:lnTo>
                  <a:pt x="54760" y="34010"/>
                </a:lnTo>
                <a:lnTo>
                  <a:pt x="54840" y="34120"/>
                </a:lnTo>
                <a:lnTo>
                  <a:pt x="54880" y="34250"/>
                </a:lnTo>
                <a:lnTo>
                  <a:pt x="54900" y="34470"/>
                </a:lnTo>
                <a:lnTo>
                  <a:pt x="54960" y="34520"/>
                </a:lnTo>
                <a:lnTo>
                  <a:pt x="55050" y="34520"/>
                </a:lnTo>
                <a:lnTo>
                  <a:pt x="55150" y="34570"/>
                </a:lnTo>
                <a:lnTo>
                  <a:pt x="55160" y="34590"/>
                </a:lnTo>
                <a:lnTo>
                  <a:pt x="55230" y="34640"/>
                </a:lnTo>
                <a:lnTo>
                  <a:pt x="55250" y="34660"/>
                </a:lnTo>
                <a:lnTo>
                  <a:pt x="55290" y="34690"/>
                </a:lnTo>
                <a:lnTo>
                  <a:pt x="55310" y="34710"/>
                </a:lnTo>
                <a:lnTo>
                  <a:pt x="55310" y="34730"/>
                </a:lnTo>
                <a:lnTo>
                  <a:pt x="55310" y="34760"/>
                </a:lnTo>
                <a:lnTo>
                  <a:pt x="55310" y="34780"/>
                </a:lnTo>
                <a:lnTo>
                  <a:pt x="55310" y="34790"/>
                </a:lnTo>
                <a:lnTo>
                  <a:pt x="55320" y="34800"/>
                </a:lnTo>
                <a:lnTo>
                  <a:pt x="55370" y="34840"/>
                </a:lnTo>
                <a:lnTo>
                  <a:pt x="55430" y="34860"/>
                </a:lnTo>
                <a:lnTo>
                  <a:pt x="55500" y="34840"/>
                </a:lnTo>
                <a:lnTo>
                  <a:pt x="55680" y="34760"/>
                </a:lnTo>
                <a:lnTo>
                  <a:pt x="56050" y="34510"/>
                </a:lnTo>
                <a:lnTo>
                  <a:pt x="56280" y="34210"/>
                </a:lnTo>
                <a:lnTo>
                  <a:pt x="57530" y="33760"/>
                </a:lnTo>
                <a:lnTo>
                  <a:pt x="61020" y="34820"/>
                </a:lnTo>
                <a:lnTo>
                  <a:pt x="61880" y="35460"/>
                </a:lnTo>
                <a:lnTo>
                  <a:pt x="61980" y="35520"/>
                </a:lnTo>
                <a:lnTo>
                  <a:pt x="61920" y="35570"/>
                </a:lnTo>
                <a:lnTo>
                  <a:pt x="61670" y="35560"/>
                </a:lnTo>
                <a:lnTo>
                  <a:pt x="61630" y="35610"/>
                </a:lnTo>
                <a:lnTo>
                  <a:pt x="61660" y="35720"/>
                </a:lnTo>
                <a:lnTo>
                  <a:pt x="61720" y="35820"/>
                </a:lnTo>
                <a:lnTo>
                  <a:pt x="61740" y="35860"/>
                </a:lnTo>
                <a:lnTo>
                  <a:pt x="61650" y="35940"/>
                </a:lnTo>
                <a:lnTo>
                  <a:pt x="61620" y="35950"/>
                </a:lnTo>
                <a:lnTo>
                  <a:pt x="61590" y="35940"/>
                </a:lnTo>
                <a:lnTo>
                  <a:pt x="61530" y="35900"/>
                </a:lnTo>
                <a:lnTo>
                  <a:pt x="61490" y="35900"/>
                </a:lnTo>
                <a:lnTo>
                  <a:pt x="61490" y="35920"/>
                </a:lnTo>
                <a:lnTo>
                  <a:pt x="61490" y="35950"/>
                </a:lnTo>
                <a:lnTo>
                  <a:pt x="61480" y="35980"/>
                </a:lnTo>
                <a:lnTo>
                  <a:pt x="61470" y="36000"/>
                </a:lnTo>
                <a:lnTo>
                  <a:pt x="61420" y="36050"/>
                </a:lnTo>
                <a:lnTo>
                  <a:pt x="61380" y="36110"/>
                </a:lnTo>
                <a:lnTo>
                  <a:pt x="61370" y="36170"/>
                </a:lnTo>
                <a:lnTo>
                  <a:pt x="61410" y="36250"/>
                </a:lnTo>
                <a:lnTo>
                  <a:pt x="61360" y="36300"/>
                </a:lnTo>
                <a:lnTo>
                  <a:pt x="60990" y="36320"/>
                </a:lnTo>
                <a:lnTo>
                  <a:pt x="60950" y="36350"/>
                </a:lnTo>
                <a:lnTo>
                  <a:pt x="60950" y="36400"/>
                </a:lnTo>
                <a:lnTo>
                  <a:pt x="60960" y="36440"/>
                </a:lnTo>
                <a:lnTo>
                  <a:pt x="60980" y="36490"/>
                </a:lnTo>
                <a:lnTo>
                  <a:pt x="60960" y="36570"/>
                </a:lnTo>
                <a:lnTo>
                  <a:pt x="60940" y="36620"/>
                </a:lnTo>
                <a:lnTo>
                  <a:pt x="60910" y="36680"/>
                </a:lnTo>
                <a:lnTo>
                  <a:pt x="60870" y="36720"/>
                </a:lnTo>
                <a:lnTo>
                  <a:pt x="60830" y="36740"/>
                </a:lnTo>
                <a:lnTo>
                  <a:pt x="60860" y="36930"/>
                </a:lnTo>
                <a:lnTo>
                  <a:pt x="60800" y="37000"/>
                </a:lnTo>
                <a:lnTo>
                  <a:pt x="60740" y="37060"/>
                </a:lnTo>
                <a:lnTo>
                  <a:pt x="60760" y="37190"/>
                </a:lnTo>
                <a:lnTo>
                  <a:pt x="60720" y="37230"/>
                </a:lnTo>
                <a:lnTo>
                  <a:pt x="60610" y="37270"/>
                </a:lnTo>
                <a:lnTo>
                  <a:pt x="60560" y="37280"/>
                </a:lnTo>
                <a:lnTo>
                  <a:pt x="60510" y="37240"/>
                </a:lnTo>
                <a:lnTo>
                  <a:pt x="60490" y="37170"/>
                </a:lnTo>
                <a:lnTo>
                  <a:pt x="60490" y="37080"/>
                </a:lnTo>
                <a:lnTo>
                  <a:pt x="60470" y="37030"/>
                </a:lnTo>
                <a:lnTo>
                  <a:pt x="60420" y="37010"/>
                </a:lnTo>
                <a:lnTo>
                  <a:pt x="60380" y="37040"/>
                </a:lnTo>
                <a:lnTo>
                  <a:pt x="60340" y="37110"/>
                </a:lnTo>
                <a:lnTo>
                  <a:pt x="60330" y="37210"/>
                </a:lnTo>
                <a:lnTo>
                  <a:pt x="60340" y="37300"/>
                </a:lnTo>
                <a:lnTo>
                  <a:pt x="60380" y="37340"/>
                </a:lnTo>
                <a:lnTo>
                  <a:pt x="60470" y="37380"/>
                </a:lnTo>
                <a:lnTo>
                  <a:pt x="60460" y="37450"/>
                </a:lnTo>
                <a:lnTo>
                  <a:pt x="60450" y="37480"/>
                </a:lnTo>
                <a:lnTo>
                  <a:pt x="60510" y="37550"/>
                </a:lnTo>
                <a:lnTo>
                  <a:pt x="60560" y="37570"/>
                </a:lnTo>
                <a:lnTo>
                  <a:pt x="60680" y="37570"/>
                </a:lnTo>
                <a:lnTo>
                  <a:pt x="60870" y="37520"/>
                </a:lnTo>
                <a:lnTo>
                  <a:pt x="61070" y="37610"/>
                </a:lnTo>
                <a:lnTo>
                  <a:pt x="61140" y="37670"/>
                </a:lnTo>
                <a:lnTo>
                  <a:pt x="61160" y="37770"/>
                </a:lnTo>
                <a:lnTo>
                  <a:pt x="61120" y="37810"/>
                </a:lnTo>
                <a:lnTo>
                  <a:pt x="60970" y="37790"/>
                </a:lnTo>
                <a:lnTo>
                  <a:pt x="60910" y="37810"/>
                </a:lnTo>
                <a:lnTo>
                  <a:pt x="60960" y="37930"/>
                </a:lnTo>
                <a:lnTo>
                  <a:pt x="61020" y="38030"/>
                </a:lnTo>
                <a:lnTo>
                  <a:pt x="61160" y="38160"/>
                </a:lnTo>
                <a:lnTo>
                  <a:pt x="61160" y="38210"/>
                </a:lnTo>
                <a:lnTo>
                  <a:pt x="61110" y="38210"/>
                </a:lnTo>
                <a:lnTo>
                  <a:pt x="61090" y="38250"/>
                </a:lnTo>
                <a:lnTo>
                  <a:pt x="61100" y="38300"/>
                </a:lnTo>
                <a:lnTo>
                  <a:pt x="61140" y="38350"/>
                </a:lnTo>
                <a:lnTo>
                  <a:pt x="61140" y="38400"/>
                </a:lnTo>
                <a:lnTo>
                  <a:pt x="61060" y="38360"/>
                </a:lnTo>
                <a:lnTo>
                  <a:pt x="60920" y="38200"/>
                </a:lnTo>
                <a:lnTo>
                  <a:pt x="60840" y="38160"/>
                </a:lnTo>
                <a:lnTo>
                  <a:pt x="60770" y="38100"/>
                </a:lnTo>
                <a:lnTo>
                  <a:pt x="60710" y="38000"/>
                </a:lnTo>
                <a:lnTo>
                  <a:pt x="60650" y="37920"/>
                </a:lnTo>
                <a:lnTo>
                  <a:pt x="60580" y="37940"/>
                </a:lnTo>
                <a:lnTo>
                  <a:pt x="60540" y="38040"/>
                </a:lnTo>
                <a:lnTo>
                  <a:pt x="60550" y="38160"/>
                </a:lnTo>
                <a:lnTo>
                  <a:pt x="60590" y="38270"/>
                </a:lnTo>
                <a:lnTo>
                  <a:pt x="60640" y="38350"/>
                </a:lnTo>
                <a:lnTo>
                  <a:pt x="60720" y="38380"/>
                </a:lnTo>
                <a:lnTo>
                  <a:pt x="60830" y="38390"/>
                </a:lnTo>
                <a:lnTo>
                  <a:pt x="60920" y="38430"/>
                </a:lnTo>
                <a:lnTo>
                  <a:pt x="60970" y="38550"/>
                </a:lnTo>
                <a:lnTo>
                  <a:pt x="60920" y="38560"/>
                </a:lnTo>
                <a:lnTo>
                  <a:pt x="60920" y="38630"/>
                </a:lnTo>
                <a:lnTo>
                  <a:pt x="60960" y="38710"/>
                </a:lnTo>
                <a:lnTo>
                  <a:pt x="61010" y="38740"/>
                </a:lnTo>
                <a:lnTo>
                  <a:pt x="61080" y="38750"/>
                </a:lnTo>
                <a:lnTo>
                  <a:pt x="61110" y="38760"/>
                </a:lnTo>
                <a:lnTo>
                  <a:pt x="61140" y="38790"/>
                </a:lnTo>
                <a:lnTo>
                  <a:pt x="61160" y="38820"/>
                </a:lnTo>
                <a:lnTo>
                  <a:pt x="61180" y="38910"/>
                </a:lnTo>
                <a:lnTo>
                  <a:pt x="61190" y="38930"/>
                </a:lnTo>
                <a:lnTo>
                  <a:pt x="61220" y="38950"/>
                </a:lnTo>
                <a:lnTo>
                  <a:pt x="61260" y="39050"/>
                </a:lnTo>
                <a:lnTo>
                  <a:pt x="61290" y="39080"/>
                </a:lnTo>
                <a:lnTo>
                  <a:pt x="61310" y="39060"/>
                </a:lnTo>
                <a:lnTo>
                  <a:pt x="61320" y="39020"/>
                </a:lnTo>
                <a:lnTo>
                  <a:pt x="61320" y="38990"/>
                </a:lnTo>
                <a:lnTo>
                  <a:pt x="61310" y="38980"/>
                </a:lnTo>
                <a:lnTo>
                  <a:pt x="61330" y="38900"/>
                </a:lnTo>
                <a:lnTo>
                  <a:pt x="61330" y="38830"/>
                </a:lnTo>
                <a:lnTo>
                  <a:pt x="61350" y="38810"/>
                </a:lnTo>
                <a:lnTo>
                  <a:pt x="61410" y="38840"/>
                </a:lnTo>
                <a:lnTo>
                  <a:pt x="61470" y="38930"/>
                </a:lnTo>
                <a:lnTo>
                  <a:pt x="61540" y="39070"/>
                </a:lnTo>
                <a:lnTo>
                  <a:pt x="61600" y="39130"/>
                </a:lnTo>
                <a:lnTo>
                  <a:pt x="61630" y="38950"/>
                </a:lnTo>
                <a:lnTo>
                  <a:pt x="61660" y="38950"/>
                </a:lnTo>
                <a:lnTo>
                  <a:pt x="61690" y="38980"/>
                </a:lnTo>
                <a:lnTo>
                  <a:pt x="61700" y="39010"/>
                </a:lnTo>
                <a:lnTo>
                  <a:pt x="61700" y="39170"/>
                </a:lnTo>
                <a:lnTo>
                  <a:pt x="61740" y="39260"/>
                </a:lnTo>
                <a:lnTo>
                  <a:pt x="61780" y="39310"/>
                </a:lnTo>
                <a:lnTo>
                  <a:pt x="61830" y="39330"/>
                </a:lnTo>
                <a:lnTo>
                  <a:pt x="61890" y="39320"/>
                </a:lnTo>
                <a:lnTo>
                  <a:pt x="61850" y="39370"/>
                </a:lnTo>
                <a:lnTo>
                  <a:pt x="61810" y="39410"/>
                </a:lnTo>
                <a:lnTo>
                  <a:pt x="61760" y="39420"/>
                </a:lnTo>
                <a:lnTo>
                  <a:pt x="61720" y="39390"/>
                </a:lnTo>
                <a:lnTo>
                  <a:pt x="61640" y="39250"/>
                </a:lnTo>
                <a:lnTo>
                  <a:pt x="61620" y="39230"/>
                </a:lnTo>
                <a:lnTo>
                  <a:pt x="61470" y="39360"/>
                </a:lnTo>
                <a:lnTo>
                  <a:pt x="61390" y="39410"/>
                </a:lnTo>
                <a:lnTo>
                  <a:pt x="61350" y="39350"/>
                </a:lnTo>
                <a:lnTo>
                  <a:pt x="61340" y="39300"/>
                </a:lnTo>
                <a:lnTo>
                  <a:pt x="61320" y="39270"/>
                </a:lnTo>
                <a:lnTo>
                  <a:pt x="61300" y="39270"/>
                </a:lnTo>
                <a:lnTo>
                  <a:pt x="61280" y="39300"/>
                </a:lnTo>
                <a:lnTo>
                  <a:pt x="61270" y="39340"/>
                </a:lnTo>
                <a:lnTo>
                  <a:pt x="61290" y="39360"/>
                </a:lnTo>
                <a:lnTo>
                  <a:pt x="61330" y="39370"/>
                </a:lnTo>
                <a:lnTo>
                  <a:pt x="61390" y="39500"/>
                </a:lnTo>
                <a:lnTo>
                  <a:pt x="61430" y="39530"/>
                </a:lnTo>
                <a:lnTo>
                  <a:pt x="61460" y="39490"/>
                </a:lnTo>
                <a:lnTo>
                  <a:pt x="61500" y="39460"/>
                </a:lnTo>
                <a:lnTo>
                  <a:pt x="61620" y="39450"/>
                </a:lnTo>
                <a:lnTo>
                  <a:pt x="61660" y="39460"/>
                </a:lnTo>
                <a:lnTo>
                  <a:pt x="61670" y="39490"/>
                </a:lnTo>
                <a:lnTo>
                  <a:pt x="61690" y="39610"/>
                </a:lnTo>
                <a:lnTo>
                  <a:pt x="61700" y="39660"/>
                </a:lnTo>
                <a:lnTo>
                  <a:pt x="61660" y="39770"/>
                </a:lnTo>
                <a:lnTo>
                  <a:pt x="61670" y="39840"/>
                </a:lnTo>
                <a:lnTo>
                  <a:pt x="61710" y="39890"/>
                </a:lnTo>
                <a:lnTo>
                  <a:pt x="61760" y="39900"/>
                </a:lnTo>
                <a:lnTo>
                  <a:pt x="61790" y="39880"/>
                </a:lnTo>
                <a:lnTo>
                  <a:pt x="61830" y="39780"/>
                </a:lnTo>
                <a:lnTo>
                  <a:pt x="61850" y="39760"/>
                </a:lnTo>
                <a:lnTo>
                  <a:pt x="61910" y="39780"/>
                </a:lnTo>
                <a:lnTo>
                  <a:pt x="61970" y="39810"/>
                </a:lnTo>
                <a:lnTo>
                  <a:pt x="61950" y="39710"/>
                </a:lnTo>
                <a:lnTo>
                  <a:pt x="61990" y="39710"/>
                </a:lnTo>
                <a:lnTo>
                  <a:pt x="62030" y="39740"/>
                </a:lnTo>
                <a:lnTo>
                  <a:pt x="62050" y="39810"/>
                </a:lnTo>
                <a:lnTo>
                  <a:pt x="62050" y="39900"/>
                </a:lnTo>
                <a:lnTo>
                  <a:pt x="62040" y="39970"/>
                </a:lnTo>
                <a:lnTo>
                  <a:pt x="62000" y="39980"/>
                </a:lnTo>
                <a:lnTo>
                  <a:pt x="61960" y="39980"/>
                </a:lnTo>
                <a:lnTo>
                  <a:pt x="61920" y="40030"/>
                </a:lnTo>
                <a:lnTo>
                  <a:pt x="61880" y="40070"/>
                </a:lnTo>
                <a:lnTo>
                  <a:pt x="61810" y="40120"/>
                </a:lnTo>
                <a:lnTo>
                  <a:pt x="61770" y="40170"/>
                </a:lnTo>
                <a:lnTo>
                  <a:pt x="61600" y="40470"/>
                </a:lnTo>
                <a:lnTo>
                  <a:pt x="61480" y="40600"/>
                </a:lnTo>
                <a:lnTo>
                  <a:pt x="61420" y="40690"/>
                </a:lnTo>
                <a:lnTo>
                  <a:pt x="61350" y="40760"/>
                </a:lnTo>
                <a:lnTo>
                  <a:pt x="61280" y="40690"/>
                </a:lnTo>
                <a:lnTo>
                  <a:pt x="61230" y="40580"/>
                </a:lnTo>
                <a:lnTo>
                  <a:pt x="61180" y="40520"/>
                </a:lnTo>
                <a:lnTo>
                  <a:pt x="61190" y="40590"/>
                </a:lnTo>
                <a:lnTo>
                  <a:pt x="61200" y="40650"/>
                </a:lnTo>
                <a:lnTo>
                  <a:pt x="61190" y="40710"/>
                </a:lnTo>
                <a:lnTo>
                  <a:pt x="61180" y="40770"/>
                </a:lnTo>
                <a:lnTo>
                  <a:pt x="61200" y="40790"/>
                </a:lnTo>
                <a:lnTo>
                  <a:pt x="61210" y="40810"/>
                </a:lnTo>
                <a:lnTo>
                  <a:pt x="61210" y="40840"/>
                </a:lnTo>
                <a:lnTo>
                  <a:pt x="61220" y="40870"/>
                </a:lnTo>
                <a:lnTo>
                  <a:pt x="61170" y="40890"/>
                </a:lnTo>
                <a:lnTo>
                  <a:pt x="61090" y="40960"/>
                </a:lnTo>
                <a:lnTo>
                  <a:pt x="61040" y="40960"/>
                </a:lnTo>
                <a:lnTo>
                  <a:pt x="60990" y="40940"/>
                </a:lnTo>
                <a:lnTo>
                  <a:pt x="60970" y="40910"/>
                </a:lnTo>
                <a:lnTo>
                  <a:pt x="60950" y="40920"/>
                </a:lnTo>
                <a:lnTo>
                  <a:pt x="60570" y="41520"/>
                </a:lnTo>
                <a:lnTo>
                  <a:pt x="60560" y="41540"/>
                </a:lnTo>
                <a:lnTo>
                  <a:pt x="60460" y="41490"/>
                </a:lnTo>
                <a:lnTo>
                  <a:pt x="60450" y="41480"/>
                </a:lnTo>
                <a:lnTo>
                  <a:pt x="60430" y="41520"/>
                </a:lnTo>
                <a:lnTo>
                  <a:pt x="60350" y="41730"/>
                </a:lnTo>
                <a:lnTo>
                  <a:pt x="60110" y="42020"/>
                </a:lnTo>
                <a:lnTo>
                  <a:pt x="60060" y="42160"/>
                </a:lnTo>
                <a:lnTo>
                  <a:pt x="60090" y="42280"/>
                </a:lnTo>
                <a:lnTo>
                  <a:pt x="60070" y="42400"/>
                </a:lnTo>
                <a:lnTo>
                  <a:pt x="59950" y="42670"/>
                </a:lnTo>
                <a:lnTo>
                  <a:pt x="59950" y="42700"/>
                </a:lnTo>
                <a:lnTo>
                  <a:pt x="59940" y="42730"/>
                </a:lnTo>
                <a:lnTo>
                  <a:pt x="59930" y="42820"/>
                </a:lnTo>
                <a:lnTo>
                  <a:pt x="59940" y="42810"/>
                </a:lnTo>
                <a:lnTo>
                  <a:pt x="59950" y="42830"/>
                </a:lnTo>
                <a:lnTo>
                  <a:pt x="59950" y="42870"/>
                </a:lnTo>
                <a:lnTo>
                  <a:pt x="59950" y="42890"/>
                </a:lnTo>
                <a:lnTo>
                  <a:pt x="59950" y="42920"/>
                </a:lnTo>
                <a:lnTo>
                  <a:pt x="59940" y="42920"/>
                </a:lnTo>
                <a:lnTo>
                  <a:pt x="59920" y="42930"/>
                </a:lnTo>
                <a:lnTo>
                  <a:pt x="59910" y="42960"/>
                </a:lnTo>
                <a:lnTo>
                  <a:pt x="59910" y="43100"/>
                </a:lnTo>
                <a:lnTo>
                  <a:pt x="59900" y="43180"/>
                </a:lnTo>
                <a:lnTo>
                  <a:pt x="59880" y="43210"/>
                </a:lnTo>
                <a:lnTo>
                  <a:pt x="59850" y="43220"/>
                </a:lnTo>
                <a:lnTo>
                  <a:pt x="59820" y="43250"/>
                </a:lnTo>
                <a:lnTo>
                  <a:pt x="59810" y="43290"/>
                </a:lnTo>
                <a:lnTo>
                  <a:pt x="59800" y="43300"/>
                </a:lnTo>
                <a:lnTo>
                  <a:pt x="59730" y="43340"/>
                </a:lnTo>
                <a:lnTo>
                  <a:pt x="59680" y="43440"/>
                </a:lnTo>
                <a:lnTo>
                  <a:pt x="59620" y="43680"/>
                </a:lnTo>
                <a:lnTo>
                  <a:pt x="59570" y="43900"/>
                </a:lnTo>
                <a:lnTo>
                  <a:pt x="59540" y="43960"/>
                </a:lnTo>
                <a:lnTo>
                  <a:pt x="59390" y="44100"/>
                </a:lnTo>
                <a:lnTo>
                  <a:pt x="59260" y="44110"/>
                </a:lnTo>
                <a:lnTo>
                  <a:pt x="59230" y="44150"/>
                </a:lnTo>
                <a:lnTo>
                  <a:pt x="59210" y="44240"/>
                </a:lnTo>
                <a:lnTo>
                  <a:pt x="59240" y="44290"/>
                </a:lnTo>
                <a:lnTo>
                  <a:pt x="59280" y="44300"/>
                </a:lnTo>
                <a:lnTo>
                  <a:pt x="59330" y="44290"/>
                </a:lnTo>
                <a:lnTo>
                  <a:pt x="59260" y="44450"/>
                </a:lnTo>
                <a:lnTo>
                  <a:pt x="59230" y="44520"/>
                </a:lnTo>
                <a:lnTo>
                  <a:pt x="59190" y="44500"/>
                </a:lnTo>
                <a:lnTo>
                  <a:pt x="59130" y="44340"/>
                </a:lnTo>
                <a:lnTo>
                  <a:pt x="59090" y="44300"/>
                </a:lnTo>
                <a:lnTo>
                  <a:pt x="59040" y="44290"/>
                </a:lnTo>
                <a:lnTo>
                  <a:pt x="58890" y="44450"/>
                </a:lnTo>
                <a:lnTo>
                  <a:pt x="58880" y="44540"/>
                </a:lnTo>
                <a:lnTo>
                  <a:pt x="58860" y="44600"/>
                </a:lnTo>
                <a:lnTo>
                  <a:pt x="58820" y="44610"/>
                </a:lnTo>
                <a:lnTo>
                  <a:pt x="58790" y="44570"/>
                </a:lnTo>
                <a:lnTo>
                  <a:pt x="58820" y="44500"/>
                </a:lnTo>
                <a:lnTo>
                  <a:pt x="58810" y="44440"/>
                </a:lnTo>
                <a:lnTo>
                  <a:pt x="58780" y="44380"/>
                </a:lnTo>
                <a:lnTo>
                  <a:pt x="58720" y="44300"/>
                </a:lnTo>
                <a:lnTo>
                  <a:pt x="58710" y="44290"/>
                </a:lnTo>
                <a:lnTo>
                  <a:pt x="58560" y="44630"/>
                </a:lnTo>
                <a:lnTo>
                  <a:pt x="58500" y="44710"/>
                </a:lnTo>
                <a:lnTo>
                  <a:pt x="58430" y="44670"/>
                </a:lnTo>
                <a:lnTo>
                  <a:pt x="58450" y="44720"/>
                </a:lnTo>
                <a:lnTo>
                  <a:pt x="58450" y="44760"/>
                </a:lnTo>
                <a:lnTo>
                  <a:pt x="58440" y="44790"/>
                </a:lnTo>
                <a:lnTo>
                  <a:pt x="58430" y="44850"/>
                </a:lnTo>
                <a:lnTo>
                  <a:pt x="58450" y="45000"/>
                </a:lnTo>
                <a:lnTo>
                  <a:pt x="58460" y="45040"/>
                </a:lnTo>
                <a:lnTo>
                  <a:pt x="58440" y="45120"/>
                </a:lnTo>
                <a:lnTo>
                  <a:pt x="58410" y="45200"/>
                </a:lnTo>
                <a:lnTo>
                  <a:pt x="58370" y="45260"/>
                </a:lnTo>
                <a:lnTo>
                  <a:pt x="58340" y="45280"/>
                </a:lnTo>
                <a:lnTo>
                  <a:pt x="58290" y="45260"/>
                </a:lnTo>
                <a:lnTo>
                  <a:pt x="58250" y="45200"/>
                </a:lnTo>
                <a:lnTo>
                  <a:pt x="58250" y="45120"/>
                </a:lnTo>
                <a:lnTo>
                  <a:pt x="58280" y="45020"/>
                </a:lnTo>
                <a:lnTo>
                  <a:pt x="58280" y="44950"/>
                </a:lnTo>
                <a:lnTo>
                  <a:pt x="58250" y="44860"/>
                </a:lnTo>
                <a:lnTo>
                  <a:pt x="58210" y="44780"/>
                </a:lnTo>
                <a:lnTo>
                  <a:pt x="58170" y="44760"/>
                </a:lnTo>
                <a:lnTo>
                  <a:pt x="58140" y="44850"/>
                </a:lnTo>
                <a:lnTo>
                  <a:pt x="58140" y="45270"/>
                </a:lnTo>
                <a:lnTo>
                  <a:pt x="58110" y="45440"/>
                </a:lnTo>
                <a:lnTo>
                  <a:pt x="58070" y="45460"/>
                </a:lnTo>
                <a:lnTo>
                  <a:pt x="58030" y="45410"/>
                </a:lnTo>
                <a:lnTo>
                  <a:pt x="57990" y="45330"/>
                </a:lnTo>
                <a:lnTo>
                  <a:pt x="57990" y="45260"/>
                </a:lnTo>
                <a:lnTo>
                  <a:pt x="58010" y="45180"/>
                </a:lnTo>
                <a:lnTo>
                  <a:pt x="58040" y="45080"/>
                </a:lnTo>
                <a:lnTo>
                  <a:pt x="58050" y="44990"/>
                </a:lnTo>
                <a:lnTo>
                  <a:pt x="58040" y="44900"/>
                </a:lnTo>
                <a:lnTo>
                  <a:pt x="57980" y="44990"/>
                </a:lnTo>
                <a:lnTo>
                  <a:pt x="57920" y="45140"/>
                </a:lnTo>
                <a:lnTo>
                  <a:pt x="57890" y="45310"/>
                </a:lnTo>
                <a:lnTo>
                  <a:pt x="57910" y="45470"/>
                </a:lnTo>
                <a:lnTo>
                  <a:pt x="57840" y="45450"/>
                </a:lnTo>
                <a:lnTo>
                  <a:pt x="57640" y="45470"/>
                </a:lnTo>
                <a:lnTo>
                  <a:pt x="57610" y="45480"/>
                </a:lnTo>
                <a:lnTo>
                  <a:pt x="57580" y="45510"/>
                </a:lnTo>
                <a:lnTo>
                  <a:pt x="57540" y="45520"/>
                </a:lnTo>
                <a:lnTo>
                  <a:pt x="57510" y="45490"/>
                </a:lnTo>
                <a:lnTo>
                  <a:pt x="57490" y="45420"/>
                </a:lnTo>
                <a:lnTo>
                  <a:pt x="57480" y="45390"/>
                </a:lnTo>
                <a:lnTo>
                  <a:pt x="57460" y="45370"/>
                </a:lnTo>
                <a:lnTo>
                  <a:pt x="57400" y="45360"/>
                </a:lnTo>
                <a:lnTo>
                  <a:pt x="57340" y="45380"/>
                </a:lnTo>
                <a:lnTo>
                  <a:pt x="57280" y="45420"/>
                </a:lnTo>
                <a:lnTo>
                  <a:pt x="57240" y="45490"/>
                </a:lnTo>
                <a:lnTo>
                  <a:pt x="57210" y="45580"/>
                </a:lnTo>
                <a:lnTo>
                  <a:pt x="57220" y="45660"/>
                </a:lnTo>
                <a:lnTo>
                  <a:pt x="57270" y="45800"/>
                </a:lnTo>
                <a:lnTo>
                  <a:pt x="57030" y="45680"/>
                </a:lnTo>
                <a:lnTo>
                  <a:pt x="56990" y="45680"/>
                </a:lnTo>
                <a:lnTo>
                  <a:pt x="56940" y="45730"/>
                </a:lnTo>
                <a:lnTo>
                  <a:pt x="56830" y="45790"/>
                </a:lnTo>
                <a:lnTo>
                  <a:pt x="56810" y="45820"/>
                </a:lnTo>
                <a:lnTo>
                  <a:pt x="56770" y="46000"/>
                </a:lnTo>
                <a:lnTo>
                  <a:pt x="56660" y="46120"/>
                </a:lnTo>
                <a:lnTo>
                  <a:pt x="56530" y="46220"/>
                </a:lnTo>
                <a:lnTo>
                  <a:pt x="56430" y="46330"/>
                </a:lnTo>
                <a:lnTo>
                  <a:pt x="56420" y="46400"/>
                </a:lnTo>
                <a:lnTo>
                  <a:pt x="56470" y="46580"/>
                </a:lnTo>
                <a:lnTo>
                  <a:pt x="56490" y="46740"/>
                </a:lnTo>
                <a:lnTo>
                  <a:pt x="56480" y="46760"/>
                </a:lnTo>
                <a:lnTo>
                  <a:pt x="56400" y="46780"/>
                </a:lnTo>
                <a:lnTo>
                  <a:pt x="56370" y="46810"/>
                </a:lnTo>
                <a:lnTo>
                  <a:pt x="56340" y="46870"/>
                </a:lnTo>
                <a:lnTo>
                  <a:pt x="56270" y="46940"/>
                </a:lnTo>
                <a:lnTo>
                  <a:pt x="56230" y="46960"/>
                </a:lnTo>
                <a:lnTo>
                  <a:pt x="56080" y="46870"/>
                </a:lnTo>
                <a:lnTo>
                  <a:pt x="56070" y="46770"/>
                </a:lnTo>
                <a:lnTo>
                  <a:pt x="56090" y="46700"/>
                </a:lnTo>
                <a:lnTo>
                  <a:pt x="56080" y="46640"/>
                </a:lnTo>
                <a:lnTo>
                  <a:pt x="56000" y="46590"/>
                </a:lnTo>
                <a:lnTo>
                  <a:pt x="56010" y="46560"/>
                </a:lnTo>
                <a:lnTo>
                  <a:pt x="56020" y="46520"/>
                </a:lnTo>
                <a:lnTo>
                  <a:pt x="56020" y="46490"/>
                </a:lnTo>
                <a:lnTo>
                  <a:pt x="55980" y="46470"/>
                </a:lnTo>
                <a:lnTo>
                  <a:pt x="55900" y="46350"/>
                </a:lnTo>
                <a:lnTo>
                  <a:pt x="55740" y="46290"/>
                </a:lnTo>
                <a:lnTo>
                  <a:pt x="55700" y="46240"/>
                </a:lnTo>
                <a:lnTo>
                  <a:pt x="55640" y="46130"/>
                </a:lnTo>
                <a:lnTo>
                  <a:pt x="55570" y="46080"/>
                </a:lnTo>
                <a:lnTo>
                  <a:pt x="55500" y="46080"/>
                </a:lnTo>
                <a:lnTo>
                  <a:pt x="55420" y="46160"/>
                </a:lnTo>
                <a:lnTo>
                  <a:pt x="55450" y="46200"/>
                </a:lnTo>
                <a:lnTo>
                  <a:pt x="55490" y="46230"/>
                </a:lnTo>
                <a:lnTo>
                  <a:pt x="55560" y="46260"/>
                </a:lnTo>
                <a:lnTo>
                  <a:pt x="55520" y="46430"/>
                </a:lnTo>
                <a:lnTo>
                  <a:pt x="55560" y="46490"/>
                </a:lnTo>
                <a:lnTo>
                  <a:pt x="55640" y="46510"/>
                </a:lnTo>
                <a:lnTo>
                  <a:pt x="55730" y="46590"/>
                </a:lnTo>
                <a:lnTo>
                  <a:pt x="55650" y="46650"/>
                </a:lnTo>
                <a:lnTo>
                  <a:pt x="55600" y="46670"/>
                </a:lnTo>
                <a:lnTo>
                  <a:pt x="55550" y="46680"/>
                </a:lnTo>
                <a:lnTo>
                  <a:pt x="55540" y="46710"/>
                </a:lnTo>
                <a:lnTo>
                  <a:pt x="55570" y="46760"/>
                </a:lnTo>
                <a:lnTo>
                  <a:pt x="55700" y="46950"/>
                </a:lnTo>
                <a:lnTo>
                  <a:pt x="55710" y="47000"/>
                </a:lnTo>
                <a:lnTo>
                  <a:pt x="55710" y="47070"/>
                </a:lnTo>
                <a:lnTo>
                  <a:pt x="55680" y="47090"/>
                </a:lnTo>
                <a:lnTo>
                  <a:pt x="55620" y="47060"/>
                </a:lnTo>
                <a:lnTo>
                  <a:pt x="55520" y="46960"/>
                </a:lnTo>
                <a:lnTo>
                  <a:pt x="55270" y="46630"/>
                </a:lnTo>
                <a:lnTo>
                  <a:pt x="55190" y="46590"/>
                </a:lnTo>
                <a:lnTo>
                  <a:pt x="55190" y="46650"/>
                </a:lnTo>
                <a:lnTo>
                  <a:pt x="55270" y="46870"/>
                </a:lnTo>
                <a:lnTo>
                  <a:pt x="55210" y="46900"/>
                </a:lnTo>
                <a:lnTo>
                  <a:pt x="55150" y="46850"/>
                </a:lnTo>
                <a:lnTo>
                  <a:pt x="55100" y="46780"/>
                </a:lnTo>
                <a:lnTo>
                  <a:pt x="55090" y="46730"/>
                </a:lnTo>
                <a:lnTo>
                  <a:pt x="54770" y="45850"/>
                </a:lnTo>
                <a:lnTo>
                  <a:pt x="54380" y="45170"/>
                </a:lnTo>
                <a:lnTo>
                  <a:pt x="54290" y="45030"/>
                </a:lnTo>
                <a:lnTo>
                  <a:pt x="54220" y="44960"/>
                </a:lnTo>
                <a:lnTo>
                  <a:pt x="54070" y="44880"/>
                </a:lnTo>
                <a:lnTo>
                  <a:pt x="54050" y="44850"/>
                </a:lnTo>
                <a:lnTo>
                  <a:pt x="54040" y="44810"/>
                </a:lnTo>
                <a:lnTo>
                  <a:pt x="54040" y="44750"/>
                </a:lnTo>
                <a:lnTo>
                  <a:pt x="54010" y="44650"/>
                </a:lnTo>
                <a:lnTo>
                  <a:pt x="53940" y="44570"/>
                </a:lnTo>
                <a:lnTo>
                  <a:pt x="53880" y="44550"/>
                </a:lnTo>
                <a:lnTo>
                  <a:pt x="53760" y="44550"/>
                </a:lnTo>
                <a:lnTo>
                  <a:pt x="53700" y="44540"/>
                </a:lnTo>
                <a:lnTo>
                  <a:pt x="53630" y="44500"/>
                </a:lnTo>
                <a:lnTo>
                  <a:pt x="53560" y="44410"/>
                </a:lnTo>
                <a:lnTo>
                  <a:pt x="53500" y="44370"/>
                </a:lnTo>
                <a:lnTo>
                  <a:pt x="53360" y="44320"/>
                </a:lnTo>
                <a:lnTo>
                  <a:pt x="53210" y="44230"/>
                </a:lnTo>
                <a:lnTo>
                  <a:pt x="53160" y="44220"/>
                </a:lnTo>
                <a:lnTo>
                  <a:pt x="52930" y="44230"/>
                </a:lnTo>
                <a:lnTo>
                  <a:pt x="52870" y="44210"/>
                </a:lnTo>
                <a:lnTo>
                  <a:pt x="52690" y="44080"/>
                </a:lnTo>
                <a:lnTo>
                  <a:pt x="52640" y="44030"/>
                </a:lnTo>
                <a:lnTo>
                  <a:pt x="52610" y="43990"/>
                </a:lnTo>
                <a:lnTo>
                  <a:pt x="52600" y="43930"/>
                </a:lnTo>
                <a:lnTo>
                  <a:pt x="52410" y="43560"/>
                </a:lnTo>
                <a:lnTo>
                  <a:pt x="52400" y="43500"/>
                </a:lnTo>
                <a:lnTo>
                  <a:pt x="52410" y="43480"/>
                </a:lnTo>
                <a:lnTo>
                  <a:pt x="52520" y="43490"/>
                </a:lnTo>
                <a:lnTo>
                  <a:pt x="52550" y="43470"/>
                </a:lnTo>
                <a:lnTo>
                  <a:pt x="52560" y="43430"/>
                </a:lnTo>
                <a:lnTo>
                  <a:pt x="52550" y="43350"/>
                </a:lnTo>
                <a:lnTo>
                  <a:pt x="52530" y="43260"/>
                </a:lnTo>
                <a:lnTo>
                  <a:pt x="52400" y="43180"/>
                </a:lnTo>
                <a:lnTo>
                  <a:pt x="52210" y="43180"/>
                </a:lnTo>
                <a:lnTo>
                  <a:pt x="50290" y="43830"/>
                </a:lnTo>
                <a:lnTo>
                  <a:pt x="47770" y="43340"/>
                </a:lnTo>
                <a:lnTo>
                  <a:pt x="47410" y="43080"/>
                </a:lnTo>
                <a:lnTo>
                  <a:pt x="47300" y="42940"/>
                </a:lnTo>
                <a:lnTo>
                  <a:pt x="45830" y="41280"/>
                </a:lnTo>
                <a:lnTo>
                  <a:pt x="45710" y="41200"/>
                </a:lnTo>
                <a:lnTo>
                  <a:pt x="45620" y="41160"/>
                </a:lnTo>
                <a:lnTo>
                  <a:pt x="45510" y="41150"/>
                </a:lnTo>
                <a:lnTo>
                  <a:pt x="45290" y="41230"/>
                </a:lnTo>
                <a:lnTo>
                  <a:pt x="45240" y="41180"/>
                </a:lnTo>
                <a:lnTo>
                  <a:pt x="45180" y="41040"/>
                </a:lnTo>
                <a:lnTo>
                  <a:pt x="45110" y="40760"/>
                </a:lnTo>
                <a:lnTo>
                  <a:pt x="44990" y="40600"/>
                </a:lnTo>
                <a:lnTo>
                  <a:pt x="44390" y="40080"/>
                </a:lnTo>
                <a:lnTo>
                  <a:pt x="44320" y="39950"/>
                </a:lnTo>
                <a:lnTo>
                  <a:pt x="44290" y="39800"/>
                </a:lnTo>
                <a:lnTo>
                  <a:pt x="44260" y="39520"/>
                </a:lnTo>
                <a:lnTo>
                  <a:pt x="44220" y="39440"/>
                </a:lnTo>
                <a:lnTo>
                  <a:pt x="44160" y="39350"/>
                </a:lnTo>
                <a:lnTo>
                  <a:pt x="44040" y="39380"/>
                </a:lnTo>
                <a:lnTo>
                  <a:pt x="44000" y="39490"/>
                </a:lnTo>
                <a:lnTo>
                  <a:pt x="43980" y="39570"/>
                </a:lnTo>
                <a:lnTo>
                  <a:pt x="43940" y="39760"/>
                </a:lnTo>
                <a:lnTo>
                  <a:pt x="43860" y="39800"/>
                </a:lnTo>
                <a:lnTo>
                  <a:pt x="43840" y="39790"/>
                </a:lnTo>
                <a:lnTo>
                  <a:pt x="43820" y="39770"/>
                </a:lnTo>
                <a:lnTo>
                  <a:pt x="43780" y="39640"/>
                </a:lnTo>
                <a:lnTo>
                  <a:pt x="43760" y="39520"/>
                </a:lnTo>
                <a:lnTo>
                  <a:pt x="43750" y="39480"/>
                </a:lnTo>
                <a:lnTo>
                  <a:pt x="43740" y="39450"/>
                </a:lnTo>
                <a:lnTo>
                  <a:pt x="43690" y="39380"/>
                </a:lnTo>
                <a:lnTo>
                  <a:pt x="43610" y="39280"/>
                </a:lnTo>
                <a:lnTo>
                  <a:pt x="43100" y="38820"/>
                </a:lnTo>
                <a:lnTo>
                  <a:pt x="43050" y="38730"/>
                </a:lnTo>
                <a:lnTo>
                  <a:pt x="43000" y="38670"/>
                </a:lnTo>
                <a:lnTo>
                  <a:pt x="42930" y="38600"/>
                </a:lnTo>
                <a:lnTo>
                  <a:pt x="42880" y="38550"/>
                </a:lnTo>
                <a:lnTo>
                  <a:pt x="42910" y="38490"/>
                </a:lnTo>
                <a:lnTo>
                  <a:pt x="43090" y="38390"/>
                </a:lnTo>
                <a:lnTo>
                  <a:pt x="43120" y="38360"/>
                </a:lnTo>
                <a:lnTo>
                  <a:pt x="43110" y="38340"/>
                </a:lnTo>
                <a:lnTo>
                  <a:pt x="43050" y="38290"/>
                </a:lnTo>
                <a:lnTo>
                  <a:pt x="42980" y="38240"/>
                </a:lnTo>
                <a:lnTo>
                  <a:pt x="42880" y="38110"/>
                </a:lnTo>
                <a:lnTo>
                  <a:pt x="42860" y="38050"/>
                </a:lnTo>
                <a:lnTo>
                  <a:pt x="42820" y="37990"/>
                </a:lnTo>
                <a:lnTo>
                  <a:pt x="42760" y="37940"/>
                </a:lnTo>
                <a:lnTo>
                  <a:pt x="42630" y="37830"/>
                </a:lnTo>
                <a:lnTo>
                  <a:pt x="42510" y="37760"/>
                </a:lnTo>
                <a:lnTo>
                  <a:pt x="42340" y="37750"/>
                </a:lnTo>
                <a:lnTo>
                  <a:pt x="42300" y="37730"/>
                </a:lnTo>
                <a:lnTo>
                  <a:pt x="42270" y="37690"/>
                </a:lnTo>
                <a:lnTo>
                  <a:pt x="42230" y="37590"/>
                </a:lnTo>
                <a:lnTo>
                  <a:pt x="42170" y="37320"/>
                </a:lnTo>
                <a:lnTo>
                  <a:pt x="42130" y="37220"/>
                </a:lnTo>
                <a:lnTo>
                  <a:pt x="42070" y="37120"/>
                </a:lnTo>
                <a:lnTo>
                  <a:pt x="42010" y="37080"/>
                </a:lnTo>
                <a:lnTo>
                  <a:pt x="41900" y="37010"/>
                </a:lnTo>
                <a:lnTo>
                  <a:pt x="41740" y="36950"/>
                </a:lnTo>
                <a:lnTo>
                  <a:pt x="41690" y="36910"/>
                </a:lnTo>
                <a:lnTo>
                  <a:pt x="41650" y="36880"/>
                </a:lnTo>
                <a:lnTo>
                  <a:pt x="41420" y="36460"/>
                </a:lnTo>
                <a:lnTo>
                  <a:pt x="41380" y="36380"/>
                </a:lnTo>
                <a:lnTo>
                  <a:pt x="41340" y="36290"/>
                </a:lnTo>
                <a:lnTo>
                  <a:pt x="41280" y="36200"/>
                </a:lnTo>
                <a:lnTo>
                  <a:pt x="41110" y="36010"/>
                </a:lnTo>
                <a:lnTo>
                  <a:pt x="40000" y="35200"/>
                </a:lnTo>
                <a:lnTo>
                  <a:pt x="39970" y="35180"/>
                </a:lnTo>
                <a:lnTo>
                  <a:pt x="39990" y="35120"/>
                </a:lnTo>
                <a:lnTo>
                  <a:pt x="40070" y="34450"/>
                </a:lnTo>
                <a:lnTo>
                  <a:pt x="40120" y="34280"/>
                </a:lnTo>
                <a:lnTo>
                  <a:pt x="40180" y="34170"/>
                </a:lnTo>
                <a:lnTo>
                  <a:pt x="40430" y="33920"/>
                </a:lnTo>
                <a:lnTo>
                  <a:pt x="40520" y="33710"/>
                </a:lnTo>
                <a:lnTo>
                  <a:pt x="40540" y="33370"/>
                </a:lnTo>
                <a:lnTo>
                  <a:pt x="40510" y="32990"/>
                </a:lnTo>
                <a:lnTo>
                  <a:pt x="40510" y="32640"/>
                </a:lnTo>
                <a:lnTo>
                  <a:pt x="40660" y="30910"/>
                </a:lnTo>
                <a:lnTo>
                  <a:pt x="40690" y="30790"/>
                </a:lnTo>
                <a:lnTo>
                  <a:pt x="40900" y="30310"/>
                </a:lnTo>
                <a:lnTo>
                  <a:pt x="40930" y="30160"/>
                </a:lnTo>
                <a:lnTo>
                  <a:pt x="40920" y="29860"/>
                </a:lnTo>
                <a:lnTo>
                  <a:pt x="40600" y="27750"/>
                </a:lnTo>
                <a:lnTo>
                  <a:pt x="41380" y="27640"/>
                </a:lnTo>
                <a:lnTo>
                  <a:pt x="42160" y="27540"/>
                </a:lnTo>
                <a:lnTo>
                  <a:pt x="43460" y="26620"/>
                </a:lnTo>
                <a:lnTo>
                  <a:pt x="43490" y="26530"/>
                </a:lnTo>
                <a:lnTo>
                  <a:pt x="43490" y="26370"/>
                </a:lnTo>
                <a:lnTo>
                  <a:pt x="43460" y="26130"/>
                </a:lnTo>
                <a:lnTo>
                  <a:pt x="43440" y="26020"/>
                </a:lnTo>
                <a:close/>
                <a:moveTo>
                  <a:pt x="59730" y="44670"/>
                </a:moveTo>
                <a:lnTo>
                  <a:pt x="59800" y="44460"/>
                </a:lnTo>
                <a:lnTo>
                  <a:pt x="59920" y="44490"/>
                </a:lnTo>
                <a:lnTo>
                  <a:pt x="59970" y="44620"/>
                </a:lnTo>
                <a:lnTo>
                  <a:pt x="59830" y="44760"/>
                </a:lnTo>
                <a:lnTo>
                  <a:pt x="59850" y="44710"/>
                </a:lnTo>
                <a:lnTo>
                  <a:pt x="59830" y="44640"/>
                </a:lnTo>
                <a:lnTo>
                  <a:pt x="59800" y="44620"/>
                </a:lnTo>
                <a:lnTo>
                  <a:pt x="59760" y="44640"/>
                </a:lnTo>
                <a:lnTo>
                  <a:pt x="59730" y="44670"/>
                </a:lnTo>
                <a:close/>
                <a:moveTo>
                  <a:pt x="59820" y="45340"/>
                </a:moveTo>
                <a:lnTo>
                  <a:pt x="59800" y="45410"/>
                </a:lnTo>
                <a:lnTo>
                  <a:pt x="59780" y="45460"/>
                </a:lnTo>
                <a:lnTo>
                  <a:pt x="59740" y="45510"/>
                </a:lnTo>
                <a:lnTo>
                  <a:pt x="59680" y="45510"/>
                </a:lnTo>
                <a:lnTo>
                  <a:pt x="59690" y="45450"/>
                </a:lnTo>
                <a:lnTo>
                  <a:pt x="59800" y="45290"/>
                </a:lnTo>
                <a:lnTo>
                  <a:pt x="59820" y="45300"/>
                </a:lnTo>
                <a:lnTo>
                  <a:pt x="59820" y="45340"/>
                </a:lnTo>
                <a:close/>
                <a:moveTo>
                  <a:pt x="59900" y="44760"/>
                </a:moveTo>
                <a:lnTo>
                  <a:pt x="59930" y="44740"/>
                </a:lnTo>
                <a:lnTo>
                  <a:pt x="59970" y="44690"/>
                </a:lnTo>
                <a:lnTo>
                  <a:pt x="60030" y="44630"/>
                </a:lnTo>
                <a:lnTo>
                  <a:pt x="60060" y="44620"/>
                </a:lnTo>
                <a:lnTo>
                  <a:pt x="60050" y="44630"/>
                </a:lnTo>
                <a:lnTo>
                  <a:pt x="60040" y="44650"/>
                </a:lnTo>
                <a:lnTo>
                  <a:pt x="60030" y="44680"/>
                </a:lnTo>
                <a:lnTo>
                  <a:pt x="60040" y="44710"/>
                </a:lnTo>
                <a:lnTo>
                  <a:pt x="60040" y="44740"/>
                </a:lnTo>
                <a:lnTo>
                  <a:pt x="60020" y="44770"/>
                </a:lnTo>
                <a:lnTo>
                  <a:pt x="60010" y="44820"/>
                </a:lnTo>
                <a:lnTo>
                  <a:pt x="60020" y="44870"/>
                </a:lnTo>
                <a:lnTo>
                  <a:pt x="60020" y="44940"/>
                </a:lnTo>
                <a:lnTo>
                  <a:pt x="60010" y="45020"/>
                </a:lnTo>
                <a:lnTo>
                  <a:pt x="59980" y="45110"/>
                </a:lnTo>
                <a:lnTo>
                  <a:pt x="59940" y="45160"/>
                </a:lnTo>
                <a:lnTo>
                  <a:pt x="59890" y="45200"/>
                </a:lnTo>
                <a:lnTo>
                  <a:pt x="59870" y="45190"/>
                </a:lnTo>
                <a:lnTo>
                  <a:pt x="59850" y="45190"/>
                </a:lnTo>
                <a:lnTo>
                  <a:pt x="59800" y="45240"/>
                </a:lnTo>
                <a:lnTo>
                  <a:pt x="59790" y="45170"/>
                </a:lnTo>
                <a:lnTo>
                  <a:pt x="59850" y="44840"/>
                </a:lnTo>
                <a:lnTo>
                  <a:pt x="59880" y="44790"/>
                </a:lnTo>
                <a:lnTo>
                  <a:pt x="59900" y="4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Jämt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970" y="35180"/>
                </a:moveTo>
                <a:lnTo>
                  <a:pt x="40000" y="35200"/>
                </a:lnTo>
                <a:lnTo>
                  <a:pt x="41110" y="36010"/>
                </a:lnTo>
                <a:lnTo>
                  <a:pt x="41280" y="36200"/>
                </a:lnTo>
                <a:lnTo>
                  <a:pt x="41340" y="36290"/>
                </a:lnTo>
                <a:lnTo>
                  <a:pt x="41380" y="36380"/>
                </a:lnTo>
                <a:lnTo>
                  <a:pt x="41420" y="36460"/>
                </a:lnTo>
                <a:lnTo>
                  <a:pt x="41650" y="36880"/>
                </a:lnTo>
                <a:lnTo>
                  <a:pt x="41690" y="36910"/>
                </a:lnTo>
                <a:lnTo>
                  <a:pt x="41740" y="36950"/>
                </a:lnTo>
                <a:lnTo>
                  <a:pt x="41900" y="37010"/>
                </a:lnTo>
                <a:lnTo>
                  <a:pt x="42010" y="37080"/>
                </a:lnTo>
                <a:lnTo>
                  <a:pt x="42070" y="37120"/>
                </a:lnTo>
                <a:lnTo>
                  <a:pt x="42130" y="37220"/>
                </a:lnTo>
                <a:lnTo>
                  <a:pt x="42170" y="37320"/>
                </a:lnTo>
                <a:lnTo>
                  <a:pt x="42230" y="37590"/>
                </a:lnTo>
                <a:lnTo>
                  <a:pt x="42270" y="37690"/>
                </a:lnTo>
                <a:lnTo>
                  <a:pt x="42300" y="37730"/>
                </a:lnTo>
                <a:lnTo>
                  <a:pt x="42340" y="37750"/>
                </a:lnTo>
                <a:lnTo>
                  <a:pt x="42510" y="37760"/>
                </a:lnTo>
                <a:lnTo>
                  <a:pt x="42630" y="37830"/>
                </a:lnTo>
                <a:lnTo>
                  <a:pt x="42760" y="37940"/>
                </a:lnTo>
                <a:lnTo>
                  <a:pt x="42820" y="37990"/>
                </a:lnTo>
                <a:lnTo>
                  <a:pt x="42860" y="38050"/>
                </a:lnTo>
                <a:lnTo>
                  <a:pt x="42880" y="38110"/>
                </a:lnTo>
                <a:lnTo>
                  <a:pt x="42980" y="38240"/>
                </a:lnTo>
                <a:lnTo>
                  <a:pt x="43050" y="38290"/>
                </a:lnTo>
                <a:lnTo>
                  <a:pt x="43110" y="38340"/>
                </a:lnTo>
                <a:lnTo>
                  <a:pt x="43120" y="38360"/>
                </a:lnTo>
                <a:lnTo>
                  <a:pt x="43090" y="38390"/>
                </a:lnTo>
                <a:lnTo>
                  <a:pt x="42910" y="38490"/>
                </a:lnTo>
                <a:lnTo>
                  <a:pt x="42880" y="38550"/>
                </a:lnTo>
                <a:lnTo>
                  <a:pt x="42930" y="38600"/>
                </a:lnTo>
                <a:lnTo>
                  <a:pt x="43000" y="38670"/>
                </a:lnTo>
                <a:lnTo>
                  <a:pt x="43050" y="38730"/>
                </a:lnTo>
                <a:lnTo>
                  <a:pt x="43100" y="38820"/>
                </a:lnTo>
                <a:lnTo>
                  <a:pt x="43610" y="39280"/>
                </a:lnTo>
                <a:lnTo>
                  <a:pt x="43690" y="39380"/>
                </a:lnTo>
                <a:lnTo>
                  <a:pt x="43740" y="39450"/>
                </a:lnTo>
                <a:lnTo>
                  <a:pt x="43750" y="39480"/>
                </a:lnTo>
                <a:lnTo>
                  <a:pt x="43760" y="39520"/>
                </a:lnTo>
                <a:lnTo>
                  <a:pt x="43780" y="39640"/>
                </a:lnTo>
                <a:lnTo>
                  <a:pt x="43820" y="39770"/>
                </a:lnTo>
                <a:lnTo>
                  <a:pt x="43840" y="39790"/>
                </a:lnTo>
                <a:lnTo>
                  <a:pt x="43860" y="39800"/>
                </a:lnTo>
                <a:lnTo>
                  <a:pt x="43940" y="39760"/>
                </a:lnTo>
                <a:lnTo>
                  <a:pt x="43980" y="39570"/>
                </a:lnTo>
                <a:lnTo>
                  <a:pt x="44000" y="39490"/>
                </a:lnTo>
                <a:lnTo>
                  <a:pt x="44040" y="39380"/>
                </a:lnTo>
                <a:lnTo>
                  <a:pt x="44160" y="39350"/>
                </a:lnTo>
                <a:lnTo>
                  <a:pt x="44220" y="39440"/>
                </a:lnTo>
                <a:lnTo>
                  <a:pt x="44260" y="39520"/>
                </a:lnTo>
                <a:lnTo>
                  <a:pt x="44290" y="39800"/>
                </a:lnTo>
                <a:lnTo>
                  <a:pt x="44320" y="39950"/>
                </a:lnTo>
                <a:lnTo>
                  <a:pt x="44390" y="40080"/>
                </a:lnTo>
                <a:lnTo>
                  <a:pt x="44990" y="40600"/>
                </a:lnTo>
                <a:lnTo>
                  <a:pt x="45110" y="40760"/>
                </a:lnTo>
                <a:lnTo>
                  <a:pt x="45180" y="41040"/>
                </a:lnTo>
                <a:lnTo>
                  <a:pt x="45240" y="41180"/>
                </a:lnTo>
                <a:lnTo>
                  <a:pt x="45290" y="41230"/>
                </a:lnTo>
                <a:lnTo>
                  <a:pt x="45510" y="41150"/>
                </a:lnTo>
                <a:lnTo>
                  <a:pt x="45620" y="41160"/>
                </a:lnTo>
                <a:lnTo>
                  <a:pt x="45710" y="41200"/>
                </a:lnTo>
                <a:lnTo>
                  <a:pt x="45830" y="41280"/>
                </a:lnTo>
                <a:lnTo>
                  <a:pt x="47300" y="42940"/>
                </a:lnTo>
                <a:lnTo>
                  <a:pt x="46950" y="44080"/>
                </a:lnTo>
                <a:lnTo>
                  <a:pt x="46910" y="44490"/>
                </a:lnTo>
                <a:lnTo>
                  <a:pt x="46830" y="44880"/>
                </a:lnTo>
                <a:lnTo>
                  <a:pt x="46640" y="45020"/>
                </a:lnTo>
                <a:lnTo>
                  <a:pt x="46510" y="45080"/>
                </a:lnTo>
                <a:lnTo>
                  <a:pt x="45830" y="45180"/>
                </a:lnTo>
                <a:lnTo>
                  <a:pt x="45530" y="45110"/>
                </a:lnTo>
                <a:lnTo>
                  <a:pt x="45350" y="45160"/>
                </a:lnTo>
                <a:lnTo>
                  <a:pt x="45070" y="45310"/>
                </a:lnTo>
                <a:lnTo>
                  <a:pt x="44840" y="45380"/>
                </a:lnTo>
                <a:lnTo>
                  <a:pt x="44770" y="45540"/>
                </a:lnTo>
                <a:lnTo>
                  <a:pt x="44940" y="45870"/>
                </a:lnTo>
                <a:lnTo>
                  <a:pt x="45000" y="46080"/>
                </a:lnTo>
                <a:lnTo>
                  <a:pt x="45060" y="46400"/>
                </a:lnTo>
                <a:lnTo>
                  <a:pt x="45070" y="46550"/>
                </a:lnTo>
                <a:lnTo>
                  <a:pt x="45100" y="46750"/>
                </a:lnTo>
                <a:lnTo>
                  <a:pt x="45180" y="46840"/>
                </a:lnTo>
                <a:lnTo>
                  <a:pt x="45300" y="46890"/>
                </a:lnTo>
                <a:lnTo>
                  <a:pt x="45450" y="47040"/>
                </a:lnTo>
                <a:lnTo>
                  <a:pt x="45580" y="47320"/>
                </a:lnTo>
                <a:lnTo>
                  <a:pt x="47980" y="49910"/>
                </a:lnTo>
                <a:lnTo>
                  <a:pt x="47960" y="50010"/>
                </a:lnTo>
                <a:lnTo>
                  <a:pt x="47230" y="50250"/>
                </a:lnTo>
                <a:lnTo>
                  <a:pt x="47030" y="50380"/>
                </a:lnTo>
                <a:lnTo>
                  <a:pt x="46380" y="51290"/>
                </a:lnTo>
                <a:lnTo>
                  <a:pt x="46220" y="51560"/>
                </a:lnTo>
                <a:lnTo>
                  <a:pt x="46110" y="51650"/>
                </a:lnTo>
                <a:lnTo>
                  <a:pt x="45990" y="51700"/>
                </a:lnTo>
                <a:lnTo>
                  <a:pt x="44690" y="51790"/>
                </a:lnTo>
                <a:lnTo>
                  <a:pt x="43850" y="52170"/>
                </a:lnTo>
                <a:lnTo>
                  <a:pt x="42520" y="52500"/>
                </a:lnTo>
                <a:lnTo>
                  <a:pt x="41980" y="52450"/>
                </a:lnTo>
                <a:lnTo>
                  <a:pt x="41580" y="52510"/>
                </a:lnTo>
                <a:lnTo>
                  <a:pt x="41500" y="52570"/>
                </a:lnTo>
                <a:lnTo>
                  <a:pt x="41470" y="52620"/>
                </a:lnTo>
                <a:lnTo>
                  <a:pt x="41480" y="52670"/>
                </a:lnTo>
                <a:lnTo>
                  <a:pt x="41490" y="52700"/>
                </a:lnTo>
                <a:lnTo>
                  <a:pt x="41490" y="52750"/>
                </a:lnTo>
                <a:lnTo>
                  <a:pt x="41490" y="52790"/>
                </a:lnTo>
                <a:lnTo>
                  <a:pt x="41490" y="52820"/>
                </a:lnTo>
                <a:lnTo>
                  <a:pt x="41490" y="52860"/>
                </a:lnTo>
                <a:lnTo>
                  <a:pt x="41490" y="52880"/>
                </a:lnTo>
                <a:lnTo>
                  <a:pt x="41520" y="52960"/>
                </a:lnTo>
                <a:lnTo>
                  <a:pt x="41540" y="53000"/>
                </a:lnTo>
                <a:lnTo>
                  <a:pt x="41570" y="53190"/>
                </a:lnTo>
                <a:lnTo>
                  <a:pt x="41610" y="53300"/>
                </a:lnTo>
                <a:lnTo>
                  <a:pt x="41610" y="53340"/>
                </a:lnTo>
                <a:lnTo>
                  <a:pt x="41590" y="53390"/>
                </a:lnTo>
                <a:lnTo>
                  <a:pt x="41540" y="53430"/>
                </a:lnTo>
                <a:lnTo>
                  <a:pt x="41510" y="53480"/>
                </a:lnTo>
                <a:lnTo>
                  <a:pt x="41550" y="53670"/>
                </a:lnTo>
                <a:lnTo>
                  <a:pt x="41690" y="53820"/>
                </a:lnTo>
                <a:lnTo>
                  <a:pt x="41870" y="54150"/>
                </a:lnTo>
                <a:lnTo>
                  <a:pt x="42000" y="54310"/>
                </a:lnTo>
                <a:lnTo>
                  <a:pt x="42200" y="54510"/>
                </a:lnTo>
                <a:lnTo>
                  <a:pt x="42380" y="54600"/>
                </a:lnTo>
                <a:lnTo>
                  <a:pt x="42590" y="54660"/>
                </a:lnTo>
                <a:lnTo>
                  <a:pt x="42820" y="54570"/>
                </a:lnTo>
                <a:lnTo>
                  <a:pt x="43090" y="54610"/>
                </a:lnTo>
                <a:lnTo>
                  <a:pt x="43150" y="54880"/>
                </a:lnTo>
                <a:lnTo>
                  <a:pt x="43240" y="55040"/>
                </a:lnTo>
                <a:lnTo>
                  <a:pt x="43300" y="55140"/>
                </a:lnTo>
                <a:lnTo>
                  <a:pt x="43350" y="55260"/>
                </a:lnTo>
                <a:lnTo>
                  <a:pt x="43380" y="55400"/>
                </a:lnTo>
                <a:lnTo>
                  <a:pt x="43350" y="55540"/>
                </a:lnTo>
                <a:lnTo>
                  <a:pt x="43260" y="55690"/>
                </a:lnTo>
                <a:lnTo>
                  <a:pt x="42400" y="56410"/>
                </a:lnTo>
                <a:lnTo>
                  <a:pt x="42380" y="56440"/>
                </a:lnTo>
                <a:lnTo>
                  <a:pt x="42430" y="56700"/>
                </a:lnTo>
                <a:lnTo>
                  <a:pt x="42440" y="56810"/>
                </a:lnTo>
                <a:lnTo>
                  <a:pt x="42430" y="56920"/>
                </a:lnTo>
                <a:lnTo>
                  <a:pt x="42420" y="57030"/>
                </a:lnTo>
                <a:lnTo>
                  <a:pt x="42370" y="57080"/>
                </a:lnTo>
                <a:lnTo>
                  <a:pt x="42360" y="57130"/>
                </a:lnTo>
                <a:lnTo>
                  <a:pt x="42360" y="57180"/>
                </a:lnTo>
                <a:lnTo>
                  <a:pt x="42380" y="57280"/>
                </a:lnTo>
                <a:lnTo>
                  <a:pt x="42380" y="57400"/>
                </a:lnTo>
                <a:lnTo>
                  <a:pt x="42340" y="57490"/>
                </a:lnTo>
                <a:lnTo>
                  <a:pt x="42260" y="57480"/>
                </a:lnTo>
                <a:lnTo>
                  <a:pt x="42170" y="57390"/>
                </a:lnTo>
                <a:lnTo>
                  <a:pt x="42020" y="57360"/>
                </a:lnTo>
                <a:lnTo>
                  <a:pt x="41880" y="57390"/>
                </a:lnTo>
                <a:lnTo>
                  <a:pt x="41810" y="57520"/>
                </a:lnTo>
                <a:lnTo>
                  <a:pt x="41700" y="57540"/>
                </a:lnTo>
                <a:lnTo>
                  <a:pt x="41580" y="57430"/>
                </a:lnTo>
                <a:lnTo>
                  <a:pt x="41510" y="57470"/>
                </a:lnTo>
                <a:lnTo>
                  <a:pt x="41540" y="57650"/>
                </a:lnTo>
                <a:lnTo>
                  <a:pt x="41530" y="57730"/>
                </a:lnTo>
                <a:lnTo>
                  <a:pt x="41510" y="57760"/>
                </a:lnTo>
                <a:lnTo>
                  <a:pt x="41460" y="57730"/>
                </a:lnTo>
                <a:lnTo>
                  <a:pt x="41420" y="57680"/>
                </a:lnTo>
                <a:lnTo>
                  <a:pt x="41210" y="57270"/>
                </a:lnTo>
                <a:lnTo>
                  <a:pt x="41190" y="57210"/>
                </a:lnTo>
                <a:lnTo>
                  <a:pt x="41130" y="57220"/>
                </a:lnTo>
                <a:lnTo>
                  <a:pt x="41040" y="57290"/>
                </a:lnTo>
                <a:lnTo>
                  <a:pt x="40790" y="57650"/>
                </a:lnTo>
                <a:lnTo>
                  <a:pt x="40690" y="57890"/>
                </a:lnTo>
                <a:lnTo>
                  <a:pt x="40620" y="58230"/>
                </a:lnTo>
                <a:lnTo>
                  <a:pt x="40550" y="58810"/>
                </a:lnTo>
                <a:lnTo>
                  <a:pt x="40420" y="59070"/>
                </a:lnTo>
                <a:lnTo>
                  <a:pt x="40120" y="59130"/>
                </a:lnTo>
                <a:lnTo>
                  <a:pt x="39860" y="59010"/>
                </a:lnTo>
                <a:lnTo>
                  <a:pt x="37770" y="58640"/>
                </a:lnTo>
                <a:lnTo>
                  <a:pt x="37580" y="58470"/>
                </a:lnTo>
                <a:lnTo>
                  <a:pt x="37510" y="58230"/>
                </a:lnTo>
                <a:lnTo>
                  <a:pt x="37430" y="58030"/>
                </a:lnTo>
                <a:lnTo>
                  <a:pt x="37280" y="57770"/>
                </a:lnTo>
                <a:lnTo>
                  <a:pt x="37170" y="57500"/>
                </a:lnTo>
                <a:lnTo>
                  <a:pt x="36920" y="57050"/>
                </a:lnTo>
                <a:lnTo>
                  <a:pt x="37020" y="56570"/>
                </a:lnTo>
                <a:lnTo>
                  <a:pt x="37090" y="56410"/>
                </a:lnTo>
                <a:lnTo>
                  <a:pt x="36790" y="56140"/>
                </a:lnTo>
                <a:lnTo>
                  <a:pt x="36490" y="56160"/>
                </a:lnTo>
                <a:lnTo>
                  <a:pt x="36070" y="55920"/>
                </a:lnTo>
                <a:lnTo>
                  <a:pt x="35850" y="55600"/>
                </a:lnTo>
                <a:lnTo>
                  <a:pt x="35310" y="55100"/>
                </a:lnTo>
                <a:lnTo>
                  <a:pt x="33930" y="54660"/>
                </a:lnTo>
                <a:lnTo>
                  <a:pt x="33850" y="54680"/>
                </a:lnTo>
                <a:lnTo>
                  <a:pt x="33840" y="54580"/>
                </a:lnTo>
                <a:lnTo>
                  <a:pt x="33760" y="54260"/>
                </a:lnTo>
                <a:lnTo>
                  <a:pt x="33740" y="54200"/>
                </a:lnTo>
                <a:lnTo>
                  <a:pt x="33170" y="52610"/>
                </a:lnTo>
                <a:lnTo>
                  <a:pt x="33160" y="52480"/>
                </a:lnTo>
                <a:lnTo>
                  <a:pt x="33200" y="52300"/>
                </a:lnTo>
                <a:lnTo>
                  <a:pt x="33310" y="51980"/>
                </a:lnTo>
                <a:lnTo>
                  <a:pt x="33360" y="51790"/>
                </a:lnTo>
                <a:lnTo>
                  <a:pt x="33360" y="51640"/>
                </a:lnTo>
                <a:lnTo>
                  <a:pt x="33180" y="50620"/>
                </a:lnTo>
                <a:lnTo>
                  <a:pt x="33170" y="50490"/>
                </a:lnTo>
                <a:lnTo>
                  <a:pt x="33210" y="50380"/>
                </a:lnTo>
                <a:lnTo>
                  <a:pt x="33570" y="49860"/>
                </a:lnTo>
                <a:lnTo>
                  <a:pt x="33070" y="48490"/>
                </a:lnTo>
                <a:lnTo>
                  <a:pt x="32870" y="47930"/>
                </a:lnTo>
                <a:lnTo>
                  <a:pt x="33510" y="46800"/>
                </a:lnTo>
                <a:lnTo>
                  <a:pt x="33560" y="46670"/>
                </a:lnTo>
                <a:lnTo>
                  <a:pt x="33560" y="46520"/>
                </a:lnTo>
                <a:lnTo>
                  <a:pt x="33410" y="45830"/>
                </a:lnTo>
                <a:lnTo>
                  <a:pt x="33780" y="45420"/>
                </a:lnTo>
                <a:lnTo>
                  <a:pt x="34360" y="44380"/>
                </a:lnTo>
                <a:lnTo>
                  <a:pt x="34960" y="43360"/>
                </a:lnTo>
                <a:lnTo>
                  <a:pt x="35180" y="43120"/>
                </a:lnTo>
                <a:lnTo>
                  <a:pt x="35870" y="42650"/>
                </a:lnTo>
                <a:lnTo>
                  <a:pt x="36640" y="42430"/>
                </a:lnTo>
                <a:lnTo>
                  <a:pt x="37710" y="42710"/>
                </a:lnTo>
                <a:lnTo>
                  <a:pt x="38780" y="43000"/>
                </a:lnTo>
                <a:lnTo>
                  <a:pt x="38850" y="43000"/>
                </a:lnTo>
                <a:lnTo>
                  <a:pt x="38910" y="42930"/>
                </a:lnTo>
                <a:lnTo>
                  <a:pt x="39410" y="41890"/>
                </a:lnTo>
                <a:lnTo>
                  <a:pt x="39450" y="41760"/>
                </a:lnTo>
                <a:lnTo>
                  <a:pt x="39450" y="41630"/>
                </a:lnTo>
                <a:lnTo>
                  <a:pt x="39310" y="39980"/>
                </a:lnTo>
                <a:lnTo>
                  <a:pt x="39260" y="39810"/>
                </a:lnTo>
                <a:lnTo>
                  <a:pt x="39150" y="39730"/>
                </a:lnTo>
                <a:lnTo>
                  <a:pt x="38910" y="39680"/>
                </a:lnTo>
                <a:lnTo>
                  <a:pt x="38780" y="39630"/>
                </a:lnTo>
                <a:lnTo>
                  <a:pt x="37880" y="38970"/>
                </a:lnTo>
                <a:lnTo>
                  <a:pt x="38680" y="37530"/>
                </a:lnTo>
                <a:lnTo>
                  <a:pt x="39490" y="36070"/>
                </a:lnTo>
                <a:lnTo>
                  <a:pt x="39910" y="35400"/>
                </a:lnTo>
                <a:lnTo>
                  <a:pt x="39970" y="35190"/>
                </a:lnTo>
                <a:lnTo>
                  <a:pt x="39970" y="3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Dalar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850" y="54680"/>
                </a:moveTo>
                <a:lnTo>
                  <a:pt x="33930" y="54660"/>
                </a:lnTo>
                <a:lnTo>
                  <a:pt x="35310" y="55100"/>
                </a:lnTo>
                <a:lnTo>
                  <a:pt x="35850" y="55600"/>
                </a:lnTo>
                <a:lnTo>
                  <a:pt x="36070" y="55920"/>
                </a:lnTo>
                <a:lnTo>
                  <a:pt x="36490" y="56160"/>
                </a:lnTo>
                <a:lnTo>
                  <a:pt x="36790" y="56140"/>
                </a:lnTo>
                <a:lnTo>
                  <a:pt x="37090" y="56410"/>
                </a:lnTo>
                <a:lnTo>
                  <a:pt x="37020" y="56570"/>
                </a:lnTo>
                <a:lnTo>
                  <a:pt x="36920" y="57050"/>
                </a:lnTo>
                <a:lnTo>
                  <a:pt x="37170" y="57500"/>
                </a:lnTo>
                <a:lnTo>
                  <a:pt x="37280" y="57770"/>
                </a:lnTo>
                <a:lnTo>
                  <a:pt x="37430" y="58030"/>
                </a:lnTo>
                <a:lnTo>
                  <a:pt x="37510" y="58230"/>
                </a:lnTo>
                <a:lnTo>
                  <a:pt x="37580" y="58470"/>
                </a:lnTo>
                <a:lnTo>
                  <a:pt x="37770" y="58640"/>
                </a:lnTo>
                <a:lnTo>
                  <a:pt x="39860" y="59010"/>
                </a:lnTo>
                <a:lnTo>
                  <a:pt x="40120" y="59130"/>
                </a:lnTo>
                <a:lnTo>
                  <a:pt x="40420" y="59070"/>
                </a:lnTo>
                <a:lnTo>
                  <a:pt x="40990" y="59250"/>
                </a:lnTo>
                <a:lnTo>
                  <a:pt x="41030" y="59500"/>
                </a:lnTo>
                <a:lnTo>
                  <a:pt x="41090" y="59600"/>
                </a:lnTo>
                <a:lnTo>
                  <a:pt x="41100" y="59670"/>
                </a:lnTo>
                <a:lnTo>
                  <a:pt x="41120" y="59700"/>
                </a:lnTo>
                <a:lnTo>
                  <a:pt x="42310" y="59700"/>
                </a:lnTo>
                <a:lnTo>
                  <a:pt x="42350" y="59670"/>
                </a:lnTo>
                <a:lnTo>
                  <a:pt x="42390" y="59600"/>
                </a:lnTo>
                <a:lnTo>
                  <a:pt x="42440" y="59550"/>
                </a:lnTo>
                <a:lnTo>
                  <a:pt x="42560" y="59370"/>
                </a:lnTo>
                <a:lnTo>
                  <a:pt x="42660" y="59550"/>
                </a:lnTo>
                <a:lnTo>
                  <a:pt x="42710" y="59590"/>
                </a:lnTo>
                <a:lnTo>
                  <a:pt x="42740" y="59680"/>
                </a:lnTo>
                <a:lnTo>
                  <a:pt x="43370" y="60630"/>
                </a:lnTo>
                <a:lnTo>
                  <a:pt x="43930" y="61260"/>
                </a:lnTo>
                <a:lnTo>
                  <a:pt x="44050" y="61440"/>
                </a:lnTo>
                <a:lnTo>
                  <a:pt x="44110" y="61650"/>
                </a:lnTo>
                <a:lnTo>
                  <a:pt x="44130" y="61840"/>
                </a:lnTo>
                <a:lnTo>
                  <a:pt x="44130" y="61930"/>
                </a:lnTo>
                <a:lnTo>
                  <a:pt x="44130" y="61980"/>
                </a:lnTo>
                <a:lnTo>
                  <a:pt x="44130" y="62000"/>
                </a:lnTo>
                <a:lnTo>
                  <a:pt x="44330" y="62290"/>
                </a:lnTo>
                <a:lnTo>
                  <a:pt x="44430" y="62410"/>
                </a:lnTo>
                <a:lnTo>
                  <a:pt x="44790" y="62610"/>
                </a:lnTo>
                <a:lnTo>
                  <a:pt x="45400" y="62760"/>
                </a:lnTo>
                <a:lnTo>
                  <a:pt x="45510" y="62810"/>
                </a:lnTo>
                <a:lnTo>
                  <a:pt x="45590" y="62940"/>
                </a:lnTo>
                <a:lnTo>
                  <a:pt x="45670" y="63090"/>
                </a:lnTo>
                <a:lnTo>
                  <a:pt x="45790" y="63360"/>
                </a:lnTo>
                <a:lnTo>
                  <a:pt x="45830" y="63490"/>
                </a:lnTo>
                <a:lnTo>
                  <a:pt x="45960" y="63670"/>
                </a:lnTo>
                <a:lnTo>
                  <a:pt x="46120" y="63850"/>
                </a:lnTo>
                <a:lnTo>
                  <a:pt x="46210" y="63970"/>
                </a:lnTo>
                <a:lnTo>
                  <a:pt x="46260" y="64090"/>
                </a:lnTo>
                <a:lnTo>
                  <a:pt x="46270" y="64170"/>
                </a:lnTo>
                <a:lnTo>
                  <a:pt x="46260" y="64250"/>
                </a:lnTo>
                <a:lnTo>
                  <a:pt x="46230" y="64370"/>
                </a:lnTo>
                <a:lnTo>
                  <a:pt x="46220" y="64390"/>
                </a:lnTo>
                <a:lnTo>
                  <a:pt x="46160" y="64450"/>
                </a:lnTo>
                <a:lnTo>
                  <a:pt x="46110" y="64530"/>
                </a:lnTo>
                <a:lnTo>
                  <a:pt x="46070" y="64640"/>
                </a:lnTo>
                <a:lnTo>
                  <a:pt x="45830" y="65000"/>
                </a:lnTo>
                <a:lnTo>
                  <a:pt x="45660" y="65140"/>
                </a:lnTo>
                <a:lnTo>
                  <a:pt x="45640" y="65330"/>
                </a:lnTo>
                <a:lnTo>
                  <a:pt x="45650" y="65420"/>
                </a:lnTo>
                <a:lnTo>
                  <a:pt x="45800" y="65740"/>
                </a:lnTo>
                <a:lnTo>
                  <a:pt x="45850" y="65810"/>
                </a:lnTo>
                <a:lnTo>
                  <a:pt x="45880" y="65840"/>
                </a:lnTo>
                <a:lnTo>
                  <a:pt x="45920" y="65860"/>
                </a:lnTo>
                <a:lnTo>
                  <a:pt x="45940" y="65880"/>
                </a:lnTo>
                <a:lnTo>
                  <a:pt x="45960" y="65900"/>
                </a:lnTo>
                <a:lnTo>
                  <a:pt x="46250" y="66410"/>
                </a:lnTo>
                <a:lnTo>
                  <a:pt x="46340" y="66530"/>
                </a:lnTo>
                <a:lnTo>
                  <a:pt x="46410" y="66600"/>
                </a:lnTo>
                <a:lnTo>
                  <a:pt x="46460" y="66610"/>
                </a:lnTo>
                <a:lnTo>
                  <a:pt x="46510" y="66630"/>
                </a:lnTo>
                <a:lnTo>
                  <a:pt x="46580" y="66690"/>
                </a:lnTo>
                <a:lnTo>
                  <a:pt x="46680" y="66790"/>
                </a:lnTo>
                <a:lnTo>
                  <a:pt x="46850" y="67020"/>
                </a:lnTo>
                <a:lnTo>
                  <a:pt x="46910" y="67130"/>
                </a:lnTo>
                <a:lnTo>
                  <a:pt x="46990" y="67320"/>
                </a:lnTo>
                <a:lnTo>
                  <a:pt x="47040" y="67420"/>
                </a:lnTo>
                <a:lnTo>
                  <a:pt x="47090" y="67490"/>
                </a:lnTo>
                <a:lnTo>
                  <a:pt x="47150" y="67550"/>
                </a:lnTo>
                <a:lnTo>
                  <a:pt x="47180" y="67590"/>
                </a:lnTo>
                <a:lnTo>
                  <a:pt x="47210" y="67660"/>
                </a:lnTo>
                <a:lnTo>
                  <a:pt x="47220" y="67740"/>
                </a:lnTo>
                <a:lnTo>
                  <a:pt x="47160" y="67780"/>
                </a:lnTo>
                <a:lnTo>
                  <a:pt x="46720" y="67900"/>
                </a:lnTo>
                <a:lnTo>
                  <a:pt x="46610" y="68030"/>
                </a:lnTo>
                <a:lnTo>
                  <a:pt x="46470" y="68300"/>
                </a:lnTo>
                <a:lnTo>
                  <a:pt x="46400" y="68370"/>
                </a:lnTo>
                <a:lnTo>
                  <a:pt x="46320" y="68420"/>
                </a:lnTo>
                <a:lnTo>
                  <a:pt x="46140" y="68480"/>
                </a:lnTo>
                <a:lnTo>
                  <a:pt x="46010" y="68500"/>
                </a:lnTo>
                <a:lnTo>
                  <a:pt x="45710" y="68470"/>
                </a:lnTo>
                <a:lnTo>
                  <a:pt x="45660" y="68440"/>
                </a:lnTo>
                <a:lnTo>
                  <a:pt x="45570" y="68380"/>
                </a:lnTo>
                <a:lnTo>
                  <a:pt x="45540" y="68340"/>
                </a:lnTo>
                <a:lnTo>
                  <a:pt x="45530" y="68290"/>
                </a:lnTo>
                <a:lnTo>
                  <a:pt x="45530" y="68240"/>
                </a:lnTo>
                <a:lnTo>
                  <a:pt x="45520" y="68200"/>
                </a:lnTo>
                <a:lnTo>
                  <a:pt x="45500" y="68060"/>
                </a:lnTo>
                <a:lnTo>
                  <a:pt x="45430" y="67980"/>
                </a:lnTo>
                <a:lnTo>
                  <a:pt x="45380" y="67960"/>
                </a:lnTo>
                <a:lnTo>
                  <a:pt x="45280" y="67930"/>
                </a:lnTo>
                <a:lnTo>
                  <a:pt x="45230" y="67900"/>
                </a:lnTo>
                <a:lnTo>
                  <a:pt x="45200" y="67870"/>
                </a:lnTo>
                <a:lnTo>
                  <a:pt x="45130" y="67890"/>
                </a:lnTo>
                <a:lnTo>
                  <a:pt x="45070" y="67850"/>
                </a:lnTo>
                <a:lnTo>
                  <a:pt x="44960" y="67820"/>
                </a:lnTo>
                <a:lnTo>
                  <a:pt x="44880" y="67820"/>
                </a:lnTo>
                <a:lnTo>
                  <a:pt x="44810" y="67830"/>
                </a:lnTo>
                <a:lnTo>
                  <a:pt x="44630" y="67910"/>
                </a:lnTo>
                <a:lnTo>
                  <a:pt x="44610" y="67910"/>
                </a:lnTo>
                <a:lnTo>
                  <a:pt x="44530" y="67890"/>
                </a:lnTo>
                <a:lnTo>
                  <a:pt x="44470" y="67890"/>
                </a:lnTo>
                <a:lnTo>
                  <a:pt x="44410" y="67930"/>
                </a:lnTo>
                <a:lnTo>
                  <a:pt x="44270" y="68080"/>
                </a:lnTo>
                <a:lnTo>
                  <a:pt x="44270" y="68130"/>
                </a:lnTo>
                <a:lnTo>
                  <a:pt x="44280" y="68160"/>
                </a:lnTo>
                <a:lnTo>
                  <a:pt x="44290" y="68190"/>
                </a:lnTo>
                <a:lnTo>
                  <a:pt x="44240" y="68340"/>
                </a:lnTo>
                <a:lnTo>
                  <a:pt x="44200" y="68420"/>
                </a:lnTo>
                <a:lnTo>
                  <a:pt x="44150" y="68500"/>
                </a:lnTo>
                <a:lnTo>
                  <a:pt x="44140" y="68550"/>
                </a:lnTo>
                <a:lnTo>
                  <a:pt x="44150" y="68590"/>
                </a:lnTo>
                <a:lnTo>
                  <a:pt x="44180" y="68640"/>
                </a:lnTo>
                <a:lnTo>
                  <a:pt x="44190" y="68680"/>
                </a:lnTo>
                <a:lnTo>
                  <a:pt x="44190" y="68710"/>
                </a:lnTo>
                <a:lnTo>
                  <a:pt x="44190" y="68740"/>
                </a:lnTo>
                <a:lnTo>
                  <a:pt x="44190" y="68970"/>
                </a:lnTo>
                <a:lnTo>
                  <a:pt x="44180" y="69010"/>
                </a:lnTo>
                <a:lnTo>
                  <a:pt x="44150" y="69070"/>
                </a:lnTo>
                <a:lnTo>
                  <a:pt x="44070" y="69160"/>
                </a:lnTo>
                <a:lnTo>
                  <a:pt x="44010" y="69190"/>
                </a:lnTo>
                <a:lnTo>
                  <a:pt x="43960" y="69180"/>
                </a:lnTo>
                <a:lnTo>
                  <a:pt x="43880" y="69130"/>
                </a:lnTo>
                <a:lnTo>
                  <a:pt x="43800" y="69090"/>
                </a:lnTo>
                <a:lnTo>
                  <a:pt x="43690" y="69090"/>
                </a:lnTo>
                <a:lnTo>
                  <a:pt x="43620" y="69140"/>
                </a:lnTo>
                <a:lnTo>
                  <a:pt x="43590" y="69210"/>
                </a:lnTo>
                <a:lnTo>
                  <a:pt x="43570" y="69320"/>
                </a:lnTo>
                <a:lnTo>
                  <a:pt x="43550" y="69390"/>
                </a:lnTo>
                <a:lnTo>
                  <a:pt x="43470" y="69470"/>
                </a:lnTo>
                <a:lnTo>
                  <a:pt x="43440" y="69530"/>
                </a:lnTo>
                <a:lnTo>
                  <a:pt x="43410" y="69590"/>
                </a:lnTo>
                <a:lnTo>
                  <a:pt x="43380" y="69680"/>
                </a:lnTo>
                <a:lnTo>
                  <a:pt x="42810" y="68950"/>
                </a:lnTo>
                <a:lnTo>
                  <a:pt x="42780" y="68920"/>
                </a:lnTo>
                <a:lnTo>
                  <a:pt x="42720" y="68880"/>
                </a:lnTo>
                <a:lnTo>
                  <a:pt x="42050" y="68580"/>
                </a:lnTo>
                <a:lnTo>
                  <a:pt x="41780" y="68510"/>
                </a:lnTo>
                <a:lnTo>
                  <a:pt x="41640" y="68430"/>
                </a:lnTo>
                <a:lnTo>
                  <a:pt x="41580" y="68380"/>
                </a:lnTo>
                <a:lnTo>
                  <a:pt x="41560" y="68350"/>
                </a:lnTo>
                <a:lnTo>
                  <a:pt x="41550" y="68310"/>
                </a:lnTo>
                <a:lnTo>
                  <a:pt x="41550" y="68280"/>
                </a:lnTo>
                <a:lnTo>
                  <a:pt x="41550" y="68260"/>
                </a:lnTo>
                <a:lnTo>
                  <a:pt x="41540" y="68240"/>
                </a:lnTo>
                <a:lnTo>
                  <a:pt x="41490" y="68240"/>
                </a:lnTo>
                <a:lnTo>
                  <a:pt x="41430" y="68260"/>
                </a:lnTo>
                <a:lnTo>
                  <a:pt x="41300" y="68370"/>
                </a:lnTo>
                <a:lnTo>
                  <a:pt x="41260" y="68490"/>
                </a:lnTo>
                <a:lnTo>
                  <a:pt x="41240" y="68610"/>
                </a:lnTo>
                <a:lnTo>
                  <a:pt x="41300" y="68830"/>
                </a:lnTo>
                <a:lnTo>
                  <a:pt x="41220" y="68860"/>
                </a:lnTo>
                <a:lnTo>
                  <a:pt x="41140" y="68860"/>
                </a:lnTo>
                <a:lnTo>
                  <a:pt x="40330" y="68750"/>
                </a:lnTo>
                <a:lnTo>
                  <a:pt x="39740" y="68320"/>
                </a:lnTo>
                <a:lnTo>
                  <a:pt x="39680" y="68130"/>
                </a:lnTo>
                <a:lnTo>
                  <a:pt x="39600" y="68010"/>
                </a:lnTo>
                <a:lnTo>
                  <a:pt x="39590" y="67940"/>
                </a:lnTo>
                <a:lnTo>
                  <a:pt x="39500" y="67710"/>
                </a:lnTo>
                <a:lnTo>
                  <a:pt x="39440" y="67580"/>
                </a:lnTo>
                <a:lnTo>
                  <a:pt x="39400" y="67520"/>
                </a:lnTo>
                <a:lnTo>
                  <a:pt x="39350" y="67490"/>
                </a:lnTo>
                <a:lnTo>
                  <a:pt x="39090" y="67460"/>
                </a:lnTo>
                <a:lnTo>
                  <a:pt x="38930" y="67400"/>
                </a:lnTo>
                <a:lnTo>
                  <a:pt x="38900" y="67390"/>
                </a:lnTo>
                <a:lnTo>
                  <a:pt x="38880" y="67400"/>
                </a:lnTo>
                <a:lnTo>
                  <a:pt x="38870" y="67440"/>
                </a:lnTo>
                <a:lnTo>
                  <a:pt x="38890" y="67490"/>
                </a:lnTo>
                <a:lnTo>
                  <a:pt x="38920" y="67540"/>
                </a:lnTo>
                <a:lnTo>
                  <a:pt x="39010" y="67650"/>
                </a:lnTo>
                <a:lnTo>
                  <a:pt x="39020" y="67680"/>
                </a:lnTo>
                <a:lnTo>
                  <a:pt x="39000" y="67700"/>
                </a:lnTo>
                <a:lnTo>
                  <a:pt x="38950" y="67740"/>
                </a:lnTo>
                <a:lnTo>
                  <a:pt x="38890" y="67770"/>
                </a:lnTo>
                <a:lnTo>
                  <a:pt x="38820" y="67730"/>
                </a:lnTo>
                <a:lnTo>
                  <a:pt x="38490" y="67380"/>
                </a:lnTo>
                <a:lnTo>
                  <a:pt x="37960" y="66480"/>
                </a:lnTo>
                <a:lnTo>
                  <a:pt x="37870" y="66410"/>
                </a:lnTo>
                <a:lnTo>
                  <a:pt x="37530" y="66240"/>
                </a:lnTo>
                <a:lnTo>
                  <a:pt x="37460" y="66180"/>
                </a:lnTo>
                <a:lnTo>
                  <a:pt x="37420" y="66130"/>
                </a:lnTo>
                <a:lnTo>
                  <a:pt x="37300" y="65930"/>
                </a:lnTo>
                <a:lnTo>
                  <a:pt x="37290" y="65910"/>
                </a:lnTo>
                <a:lnTo>
                  <a:pt x="37240" y="65770"/>
                </a:lnTo>
                <a:lnTo>
                  <a:pt x="37140" y="65530"/>
                </a:lnTo>
                <a:lnTo>
                  <a:pt x="36720" y="64780"/>
                </a:lnTo>
                <a:lnTo>
                  <a:pt x="36670" y="64730"/>
                </a:lnTo>
                <a:lnTo>
                  <a:pt x="36630" y="64700"/>
                </a:lnTo>
                <a:lnTo>
                  <a:pt x="36580" y="64680"/>
                </a:lnTo>
                <a:lnTo>
                  <a:pt x="36550" y="64640"/>
                </a:lnTo>
                <a:lnTo>
                  <a:pt x="36520" y="64590"/>
                </a:lnTo>
                <a:lnTo>
                  <a:pt x="36430" y="64290"/>
                </a:lnTo>
                <a:lnTo>
                  <a:pt x="36360" y="64140"/>
                </a:lnTo>
                <a:lnTo>
                  <a:pt x="36220" y="63950"/>
                </a:lnTo>
                <a:lnTo>
                  <a:pt x="35190" y="62800"/>
                </a:lnTo>
                <a:lnTo>
                  <a:pt x="35150" y="62710"/>
                </a:lnTo>
                <a:lnTo>
                  <a:pt x="35060" y="62470"/>
                </a:lnTo>
                <a:lnTo>
                  <a:pt x="35050" y="62450"/>
                </a:lnTo>
                <a:lnTo>
                  <a:pt x="35060" y="62420"/>
                </a:lnTo>
                <a:lnTo>
                  <a:pt x="35120" y="62000"/>
                </a:lnTo>
                <a:lnTo>
                  <a:pt x="35130" y="61910"/>
                </a:lnTo>
                <a:lnTo>
                  <a:pt x="35160" y="61850"/>
                </a:lnTo>
                <a:lnTo>
                  <a:pt x="35380" y="61520"/>
                </a:lnTo>
                <a:lnTo>
                  <a:pt x="35440" y="61380"/>
                </a:lnTo>
                <a:lnTo>
                  <a:pt x="35490" y="61200"/>
                </a:lnTo>
                <a:lnTo>
                  <a:pt x="35590" y="60600"/>
                </a:lnTo>
                <a:lnTo>
                  <a:pt x="35580" y="60530"/>
                </a:lnTo>
                <a:lnTo>
                  <a:pt x="35550" y="60470"/>
                </a:lnTo>
                <a:lnTo>
                  <a:pt x="34750" y="59350"/>
                </a:lnTo>
                <a:lnTo>
                  <a:pt x="34660" y="59260"/>
                </a:lnTo>
                <a:lnTo>
                  <a:pt x="34560" y="59220"/>
                </a:lnTo>
                <a:lnTo>
                  <a:pt x="34360" y="59210"/>
                </a:lnTo>
                <a:lnTo>
                  <a:pt x="34240" y="59180"/>
                </a:lnTo>
                <a:lnTo>
                  <a:pt x="34150" y="59130"/>
                </a:lnTo>
                <a:lnTo>
                  <a:pt x="33920" y="58800"/>
                </a:lnTo>
                <a:lnTo>
                  <a:pt x="33770" y="58690"/>
                </a:lnTo>
                <a:lnTo>
                  <a:pt x="33420" y="58300"/>
                </a:lnTo>
                <a:lnTo>
                  <a:pt x="33380" y="58210"/>
                </a:lnTo>
                <a:lnTo>
                  <a:pt x="33620" y="56580"/>
                </a:lnTo>
                <a:lnTo>
                  <a:pt x="33850" y="54920"/>
                </a:lnTo>
                <a:lnTo>
                  <a:pt x="33850" y="5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Värm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050" y="62450"/>
                </a:moveTo>
                <a:lnTo>
                  <a:pt x="35060" y="62470"/>
                </a:lnTo>
                <a:lnTo>
                  <a:pt x="35150" y="62710"/>
                </a:lnTo>
                <a:lnTo>
                  <a:pt x="35190" y="62800"/>
                </a:lnTo>
                <a:lnTo>
                  <a:pt x="36220" y="63950"/>
                </a:lnTo>
                <a:lnTo>
                  <a:pt x="36360" y="64140"/>
                </a:lnTo>
                <a:lnTo>
                  <a:pt x="36430" y="64290"/>
                </a:lnTo>
                <a:lnTo>
                  <a:pt x="36520" y="64590"/>
                </a:lnTo>
                <a:lnTo>
                  <a:pt x="36550" y="64640"/>
                </a:lnTo>
                <a:lnTo>
                  <a:pt x="36580" y="64680"/>
                </a:lnTo>
                <a:lnTo>
                  <a:pt x="36630" y="64700"/>
                </a:lnTo>
                <a:lnTo>
                  <a:pt x="36670" y="64730"/>
                </a:lnTo>
                <a:lnTo>
                  <a:pt x="36720" y="64780"/>
                </a:lnTo>
                <a:lnTo>
                  <a:pt x="37140" y="65530"/>
                </a:lnTo>
                <a:lnTo>
                  <a:pt x="37240" y="65770"/>
                </a:lnTo>
                <a:lnTo>
                  <a:pt x="37290" y="65910"/>
                </a:lnTo>
                <a:lnTo>
                  <a:pt x="37300" y="65930"/>
                </a:lnTo>
                <a:lnTo>
                  <a:pt x="37420" y="66130"/>
                </a:lnTo>
                <a:lnTo>
                  <a:pt x="37460" y="66180"/>
                </a:lnTo>
                <a:lnTo>
                  <a:pt x="37530" y="66240"/>
                </a:lnTo>
                <a:lnTo>
                  <a:pt x="37870" y="66410"/>
                </a:lnTo>
                <a:lnTo>
                  <a:pt x="37960" y="66480"/>
                </a:lnTo>
                <a:lnTo>
                  <a:pt x="38490" y="67380"/>
                </a:lnTo>
                <a:lnTo>
                  <a:pt x="38820" y="67730"/>
                </a:lnTo>
                <a:lnTo>
                  <a:pt x="38890" y="67770"/>
                </a:lnTo>
                <a:lnTo>
                  <a:pt x="38950" y="67740"/>
                </a:lnTo>
                <a:lnTo>
                  <a:pt x="39000" y="67700"/>
                </a:lnTo>
                <a:lnTo>
                  <a:pt x="39020" y="67680"/>
                </a:lnTo>
                <a:lnTo>
                  <a:pt x="39010" y="67650"/>
                </a:lnTo>
                <a:lnTo>
                  <a:pt x="38920" y="67540"/>
                </a:lnTo>
                <a:lnTo>
                  <a:pt x="38890" y="67490"/>
                </a:lnTo>
                <a:lnTo>
                  <a:pt x="38870" y="67440"/>
                </a:lnTo>
                <a:lnTo>
                  <a:pt x="38880" y="67400"/>
                </a:lnTo>
                <a:lnTo>
                  <a:pt x="38900" y="67390"/>
                </a:lnTo>
                <a:lnTo>
                  <a:pt x="38930" y="67400"/>
                </a:lnTo>
                <a:lnTo>
                  <a:pt x="39090" y="67460"/>
                </a:lnTo>
                <a:lnTo>
                  <a:pt x="39350" y="67490"/>
                </a:lnTo>
                <a:lnTo>
                  <a:pt x="39400" y="67520"/>
                </a:lnTo>
                <a:lnTo>
                  <a:pt x="39440" y="67580"/>
                </a:lnTo>
                <a:lnTo>
                  <a:pt x="39500" y="67710"/>
                </a:lnTo>
                <a:lnTo>
                  <a:pt x="39590" y="67940"/>
                </a:lnTo>
                <a:lnTo>
                  <a:pt x="39600" y="68010"/>
                </a:lnTo>
                <a:lnTo>
                  <a:pt x="39680" y="68130"/>
                </a:lnTo>
                <a:lnTo>
                  <a:pt x="39740" y="68320"/>
                </a:lnTo>
                <a:lnTo>
                  <a:pt x="40330" y="68750"/>
                </a:lnTo>
                <a:lnTo>
                  <a:pt x="40350" y="68960"/>
                </a:lnTo>
                <a:lnTo>
                  <a:pt x="40090" y="69130"/>
                </a:lnTo>
                <a:lnTo>
                  <a:pt x="40040" y="69170"/>
                </a:lnTo>
                <a:lnTo>
                  <a:pt x="40030" y="69220"/>
                </a:lnTo>
                <a:lnTo>
                  <a:pt x="40050" y="69260"/>
                </a:lnTo>
                <a:lnTo>
                  <a:pt x="40080" y="69290"/>
                </a:lnTo>
                <a:lnTo>
                  <a:pt x="40180" y="69360"/>
                </a:lnTo>
                <a:lnTo>
                  <a:pt x="40230" y="69420"/>
                </a:lnTo>
                <a:lnTo>
                  <a:pt x="40260" y="69540"/>
                </a:lnTo>
                <a:lnTo>
                  <a:pt x="40290" y="70080"/>
                </a:lnTo>
                <a:lnTo>
                  <a:pt x="40280" y="70470"/>
                </a:lnTo>
                <a:lnTo>
                  <a:pt x="40280" y="70620"/>
                </a:lnTo>
                <a:lnTo>
                  <a:pt x="40310" y="70860"/>
                </a:lnTo>
                <a:lnTo>
                  <a:pt x="40340" y="70970"/>
                </a:lnTo>
                <a:lnTo>
                  <a:pt x="40380" y="71110"/>
                </a:lnTo>
                <a:lnTo>
                  <a:pt x="40400" y="71230"/>
                </a:lnTo>
                <a:lnTo>
                  <a:pt x="40430" y="71480"/>
                </a:lnTo>
                <a:lnTo>
                  <a:pt x="40420" y="71570"/>
                </a:lnTo>
                <a:lnTo>
                  <a:pt x="40410" y="71610"/>
                </a:lnTo>
                <a:lnTo>
                  <a:pt x="40370" y="71590"/>
                </a:lnTo>
                <a:lnTo>
                  <a:pt x="40340" y="71580"/>
                </a:lnTo>
                <a:lnTo>
                  <a:pt x="40310" y="71590"/>
                </a:lnTo>
                <a:lnTo>
                  <a:pt x="40290" y="71640"/>
                </a:lnTo>
                <a:lnTo>
                  <a:pt x="40270" y="71740"/>
                </a:lnTo>
                <a:lnTo>
                  <a:pt x="40270" y="71810"/>
                </a:lnTo>
                <a:lnTo>
                  <a:pt x="40290" y="71870"/>
                </a:lnTo>
                <a:lnTo>
                  <a:pt x="40320" y="71920"/>
                </a:lnTo>
                <a:lnTo>
                  <a:pt x="40380" y="71980"/>
                </a:lnTo>
                <a:lnTo>
                  <a:pt x="40390" y="72000"/>
                </a:lnTo>
                <a:lnTo>
                  <a:pt x="40400" y="72090"/>
                </a:lnTo>
                <a:lnTo>
                  <a:pt x="40380" y="72150"/>
                </a:lnTo>
                <a:lnTo>
                  <a:pt x="40350" y="72210"/>
                </a:lnTo>
                <a:lnTo>
                  <a:pt x="40250" y="72330"/>
                </a:lnTo>
                <a:lnTo>
                  <a:pt x="40230" y="72360"/>
                </a:lnTo>
                <a:lnTo>
                  <a:pt x="40220" y="72400"/>
                </a:lnTo>
                <a:lnTo>
                  <a:pt x="40200" y="72470"/>
                </a:lnTo>
                <a:lnTo>
                  <a:pt x="40090" y="72720"/>
                </a:lnTo>
                <a:lnTo>
                  <a:pt x="40020" y="72930"/>
                </a:lnTo>
                <a:lnTo>
                  <a:pt x="39960" y="73170"/>
                </a:lnTo>
                <a:lnTo>
                  <a:pt x="39920" y="73530"/>
                </a:lnTo>
                <a:lnTo>
                  <a:pt x="39900" y="73730"/>
                </a:lnTo>
                <a:lnTo>
                  <a:pt x="39910" y="74000"/>
                </a:lnTo>
                <a:lnTo>
                  <a:pt x="39920" y="74080"/>
                </a:lnTo>
                <a:lnTo>
                  <a:pt x="39960" y="74260"/>
                </a:lnTo>
                <a:lnTo>
                  <a:pt x="39970" y="74380"/>
                </a:lnTo>
                <a:lnTo>
                  <a:pt x="39960" y="74620"/>
                </a:lnTo>
                <a:lnTo>
                  <a:pt x="39910" y="74860"/>
                </a:lnTo>
                <a:lnTo>
                  <a:pt x="39730" y="74720"/>
                </a:lnTo>
                <a:lnTo>
                  <a:pt x="39690" y="74700"/>
                </a:lnTo>
                <a:lnTo>
                  <a:pt x="39650" y="74690"/>
                </a:lnTo>
                <a:lnTo>
                  <a:pt x="37790" y="74630"/>
                </a:lnTo>
                <a:lnTo>
                  <a:pt x="37710" y="74650"/>
                </a:lnTo>
                <a:lnTo>
                  <a:pt x="37610" y="74720"/>
                </a:lnTo>
                <a:lnTo>
                  <a:pt x="37490" y="74850"/>
                </a:lnTo>
                <a:lnTo>
                  <a:pt x="37420" y="74960"/>
                </a:lnTo>
                <a:lnTo>
                  <a:pt x="37310" y="75140"/>
                </a:lnTo>
                <a:lnTo>
                  <a:pt x="37250" y="75290"/>
                </a:lnTo>
                <a:lnTo>
                  <a:pt x="37210" y="75410"/>
                </a:lnTo>
                <a:lnTo>
                  <a:pt x="37170" y="75570"/>
                </a:lnTo>
                <a:lnTo>
                  <a:pt x="37100" y="75800"/>
                </a:lnTo>
                <a:lnTo>
                  <a:pt x="37080" y="75880"/>
                </a:lnTo>
                <a:lnTo>
                  <a:pt x="37090" y="75970"/>
                </a:lnTo>
                <a:lnTo>
                  <a:pt x="37130" y="76070"/>
                </a:lnTo>
                <a:lnTo>
                  <a:pt x="37270" y="76310"/>
                </a:lnTo>
                <a:lnTo>
                  <a:pt x="37280" y="76370"/>
                </a:lnTo>
                <a:lnTo>
                  <a:pt x="37250" y="76400"/>
                </a:lnTo>
                <a:lnTo>
                  <a:pt x="37150" y="76440"/>
                </a:lnTo>
                <a:lnTo>
                  <a:pt x="37070" y="76470"/>
                </a:lnTo>
                <a:lnTo>
                  <a:pt x="36800" y="76470"/>
                </a:lnTo>
                <a:lnTo>
                  <a:pt x="35710" y="76040"/>
                </a:lnTo>
                <a:lnTo>
                  <a:pt x="35500" y="75020"/>
                </a:lnTo>
                <a:lnTo>
                  <a:pt x="35280" y="74650"/>
                </a:lnTo>
                <a:lnTo>
                  <a:pt x="35250" y="74590"/>
                </a:lnTo>
                <a:lnTo>
                  <a:pt x="35230" y="74510"/>
                </a:lnTo>
                <a:lnTo>
                  <a:pt x="35210" y="74230"/>
                </a:lnTo>
                <a:lnTo>
                  <a:pt x="35190" y="74150"/>
                </a:lnTo>
                <a:lnTo>
                  <a:pt x="35150" y="74090"/>
                </a:lnTo>
                <a:lnTo>
                  <a:pt x="35090" y="74040"/>
                </a:lnTo>
                <a:lnTo>
                  <a:pt x="35050" y="74000"/>
                </a:lnTo>
                <a:lnTo>
                  <a:pt x="35020" y="73950"/>
                </a:lnTo>
                <a:lnTo>
                  <a:pt x="34980" y="73920"/>
                </a:lnTo>
                <a:lnTo>
                  <a:pt x="34910" y="73920"/>
                </a:lnTo>
                <a:lnTo>
                  <a:pt x="34810" y="74020"/>
                </a:lnTo>
                <a:lnTo>
                  <a:pt x="34740" y="74150"/>
                </a:lnTo>
                <a:lnTo>
                  <a:pt x="34700" y="74220"/>
                </a:lnTo>
                <a:lnTo>
                  <a:pt x="34670" y="74230"/>
                </a:lnTo>
                <a:lnTo>
                  <a:pt x="34620" y="74190"/>
                </a:lnTo>
                <a:lnTo>
                  <a:pt x="34580" y="74100"/>
                </a:lnTo>
                <a:lnTo>
                  <a:pt x="34560" y="74070"/>
                </a:lnTo>
                <a:lnTo>
                  <a:pt x="34530" y="74070"/>
                </a:lnTo>
                <a:lnTo>
                  <a:pt x="34480" y="74080"/>
                </a:lnTo>
                <a:lnTo>
                  <a:pt x="34420" y="74120"/>
                </a:lnTo>
                <a:lnTo>
                  <a:pt x="34400" y="74120"/>
                </a:lnTo>
                <a:lnTo>
                  <a:pt x="34360" y="74110"/>
                </a:lnTo>
                <a:lnTo>
                  <a:pt x="34330" y="74080"/>
                </a:lnTo>
                <a:lnTo>
                  <a:pt x="34300" y="74050"/>
                </a:lnTo>
                <a:lnTo>
                  <a:pt x="34180" y="73970"/>
                </a:lnTo>
                <a:lnTo>
                  <a:pt x="34150" y="73940"/>
                </a:lnTo>
                <a:lnTo>
                  <a:pt x="34150" y="73910"/>
                </a:lnTo>
                <a:lnTo>
                  <a:pt x="34160" y="73880"/>
                </a:lnTo>
                <a:lnTo>
                  <a:pt x="34200" y="73860"/>
                </a:lnTo>
                <a:lnTo>
                  <a:pt x="34310" y="73840"/>
                </a:lnTo>
                <a:lnTo>
                  <a:pt x="34340" y="73820"/>
                </a:lnTo>
                <a:lnTo>
                  <a:pt x="34340" y="73800"/>
                </a:lnTo>
                <a:lnTo>
                  <a:pt x="34310" y="73770"/>
                </a:lnTo>
                <a:lnTo>
                  <a:pt x="34260" y="73760"/>
                </a:lnTo>
                <a:lnTo>
                  <a:pt x="34000" y="73840"/>
                </a:lnTo>
                <a:lnTo>
                  <a:pt x="33960" y="73840"/>
                </a:lnTo>
                <a:lnTo>
                  <a:pt x="33870" y="73780"/>
                </a:lnTo>
                <a:lnTo>
                  <a:pt x="33710" y="73720"/>
                </a:lnTo>
                <a:lnTo>
                  <a:pt x="33670" y="73680"/>
                </a:lnTo>
                <a:lnTo>
                  <a:pt x="33640" y="73630"/>
                </a:lnTo>
                <a:lnTo>
                  <a:pt x="33600" y="73510"/>
                </a:lnTo>
                <a:lnTo>
                  <a:pt x="33540" y="73460"/>
                </a:lnTo>
                <a:lnTo>
                  <a:pt x="33450" y="73450"/>
                </a:lnTo>
                <a:lnTo>
                  <a:pt x="33280" y="73480"/>
                </a:lnTo>
                <a:lnTo>
                  <a:pt x="33220" y="73530"/>
                </a:lnTo>
                <a:lnTo>
                  <a:pt x="33210" y="73630"/>
                </a:lnTo>
                <a:lnTo>
                  <a:pt x="33220" y="73680"/>
                </a:lnTo>
                <a:lnTo>
                  <a:pt x="33220" y="73710"/>
                </a:lnTo>
                <a:lnTo>
                  <a:pt x="33200" y="73730"/>
                </a:lnTo>
                <a:lnTo>
                  <a:pt x="33170" y="73760"/>
                </a:lnTo>
                <a:lnTo>
                  <a:pt x="33140" y="73770"/>
                </a:lnTo>
                <a:lnTo>
                  <a:pt x="33100" y="73770"/>
                </a:lnTo>
                <a:lnTo>
                  <a:pt x="32840" y="73540"/>
                </a:lnTo>
                <a:lnTo>
                  <a:pt x="32780" y="73500"/>
                </a:lnTo>
                <a:lnTo>
                  <a:pt x="32740" y="73500"/>
                </a:lnTo>
                <a:lnTo>
                  <a:pt x="32690" y="73530"/>
                </a:lnTo>
                <a:lnTo>
                  <a:pt x="32660" y="73560"/>
                </a:lnTo>
                <a:lnTo>
                  <a:pt x="32620" y="73570"/>
                </a:lnTo>
                <a:lnTo>
                  <a:pt x="32580" y="73570"/>
                </a:lnTo>
                <a:lnTo>
                  <a:pt x="32360" y="73490"/>
                </a:lnTo>
                <a:lnTo>
                  <a:pt x="32320" y="73480"/>
                </a:lnTo>
                <a:lnTo>
                  <a:pt x="32320" y="73350"/>
                </a:lnTo>
                <a:lnTo>
                  <a:pt x="32300" y="73220"/>
                </a:lnTo>
                <a:lnTo>
                  <a:pt x="32230" y="72820"/>
                </a:lnTo>
                <a:lnTo>
                  <a:pt x="31910" y="71630"/>
                </a:lnTo>
                <a:lnTo>
                  <a:pt x="31890" y="71500"/>
                </a:lnTo>
                <a:lnTo>
                  <a:pt x="31900" y="71340"/>
                </a:lnTo>
                <a:lnTo>
                  <a:pt x="31960" y="71250"/>
                </a:lnTo>
                <a:lnTo>
                  <a:pt x="32370" y="71030"/>
                </a:lnTo>
                <a:lnTo>
                  <a:pt x="32440" y="70940"/>
                </a:lnTo>
                <a:lnTo>
                  <a:pt x="32560" y="70750"/>
                </a:lnTo>
                <a:lnTo>
                  <a:pt x="32580" y="70700"/>
                </a:lnTo>
                <a:lnTo>
                  <a:pt x="32580" y="70590"/>
                </a:lnTo>
                <a:lnTo>
                  <a:pt x="32600" y="70360"/>
                </a:lnTo>
                <a:lnTo>
                  <a:pt x="32590" y="70270"/>
                </a:lnTo>
                <a:lnTo>
                  <a:pt x="32560" y="70170"/>
                </a:lnTo>
                <a:lnTo>
                  <a:pt x="32540" y="70150"/>
                </a:lnTo>
                <a:lnTo>
                  <a:pt x="32450" y="70040"/>
                </a:lnTo>
                <a:lnTo>
                  <a:pt x="32410" y="69950"/>
                </a:lnTo>
                <a:lnTo>
                  <a:pt x="32430" y="69740"/>
                </a:lnTo>
                <a:lnTo>
                  <a:pt x="32510" y="69670"/>
                </a:lnTo>
                <a:lnTo>
                  <a:pt x="32560" y="69620"/>
                </a:lnTo>
                <a:lnTo>
                  <a:pt x="32710" y="69570"/>
                </a:lnTo>
                <a:lnTo>
                  <a:pt x="33200" y="69610"/>
                </a:lnTo>
                <a:lnTo>
                  <a:pt x="33330" y="69590"/>
                </a:lnTo>
                <a:lnTo>
                  <a:pt x="33770" y="69220"/>
                </a:lnTo>
                <a:lnTo>
                  <a:pt x="34250" y="68660"/>
                </a:lnTo>
                <a:lnTo>
                  <a:pt x="34360" y="68480"/>
                </a:lnTo>
                <a:lnTo>
                  <a:pt x="34440" y="68250"/>
                </a:lnTo>
                <a:lnTo>
                  <a:pt x="34480" y="67990"/>
                </a:lnTo>
                <a:lnTo>
                  <a:pt x="34470" y="67770"/>
                </a:lnTo>
                <a:lnTo>
                  <a:pt x="34400" y="67370"/>
                </a:lnTo>
                <a:lnTo>
                  <a:pt x="34370" y="67170"/>
                </a:lnTo>
                <a:lnTo>
                  <a:pt x="34380" y="67070"/>
                </a:lnTo>
                <a:lnTo>
                  <a:pt x="34420" y="66980"/>
                </a:lnTo>
                <a:lnTo>
                  <a:pt x="34590" y="66770"/>
                </a:lnTo>
                <a:lnTo>
                  <a:pt x="34640" y="66680"/>
                </a:lnTo>
                <a:lnTo>
                  <a:pt x="34690" y="66560"/>
                </a:lnTo>
                <a:lnTo>
                  <a:pt x="34730" y="66410"/>
                </a:lnTo>
                <a:lnTo>
                  <a:pt x="34750" y="66190"/>
                </a:lnTo>
                <a:lnTo>
                  <a:pt x="34740" y="66000"/>
                </a:lnTo>
                <a:lnTo>
                  <a:pt x="34690" y="65820"/>
                </a:lnTo>
                <a:lnTo>
                  <a:pt x="34360" y="64940"/>
                </a:lnTo>
                <a:lnTo>
                  <a:pt x="34030" y="64340"/>
                </a:lnTo>
                <a:lnTo>
                  <a:pt x="33950" y="64100"/>
                </a:lnTo>
                <a:lnTo>
                  <a:pt x="33910" y="63870"/>
                </a:lnTo>
                <a:lnTo>
                  <a:pt x="33840" y="63420"/>
                </a:lnTo>
                <a:lnTo>
                  <a:pt x="33790" y="63210"/>
                </a:lnTo>
                <a:lnTo>
                  <a:pt x="33670" y="62920"/>
                </a:lnTo>
                <a:lnTo>
                  <a:pt x="33660" y="62790"/>
                </a:lnTo>
                <a:lnTo>
                  <a:pt x="33740" y="62710"/>
                </a:lnTo>
                <a:lnTo>
                  <a:pt x="34440" y="62500"/>
                </a:lnTo>
                <a:lnTo>
                  <a:pt x="34620" y="62490"/>
                </a:lnTo>
                <a:lnTo>
                  <a:pt x="34960" y="62550"/>
                </a:lnTo>
                <a:lnTo>
                  <a:pt x="35030" y="62520"/>
                </a:lnTo>
                <a:lnTo>
                  <a:pt x="35050" y="6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Västra Göta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320" y="73480"/>
                </a:moveTo>
                <a:lnTo>
                  <a:pt x="32360" y="73490"/>
                </a:lnTo>
                <a:lnTo>
                  <a:pt x="32580" y="73570"/>
                </a:lnTo>
                <a:lnTo>
                  <a:pt x="32620" y="73570"/>
                </a:lnTo>
                <a:lnTo>
                  <a:pt x="32660" y="73560"/>
                </a:lnTo>
                <a:lnTo>
                  <a:pt x="32690" y="73530"/>
                </a:lnTo>
                <a:lnTo>
                  <a:pt x="32740" y="73500"/>
                </a:lnTo>
                <a:lnTo>
                  <a:pt x="32780" y="73500"/>
                </a:lnTo>
                <a:lnTo>
                  <a:pt x="32840" y="73540"/>
                </a:lnTo>
                <a:lnTo>
                  <a:pt x="33100" y="73770"/>
                </a:lnTo>
                <a:lnTo>
                  <a:pt x="33140" y="73770"/>
                </a:lnTo>
                <a:lnTo>
                  <a:pt x="33170" y="73760"/>
                </a:lnTo>
                <a:lnTo>
                  <a:pt x="33200" y="73730"/>
                </a:lnTo>
                <a:lnTo>
                  <a:pt x="33220" y="73710"/>
                </a:lnTo>
                <a:lnTo>
                  <a:pt x="33220" y="73680"/>
                </a:lnTo>
                <a:lnTo>
                  <a:pt x="33210" y="73630"/>
                </a:lnTo>
                <a:lnTo>
                  <a:pt x="33220" y="73530"/>
                </a:lnTo>
                <a:lnTo>
                  <a:pt x="33280" y="73480"/>
                </a:lnTo>
                <a:lnTo>
                  <a:pt x="33450" y="73450"/>
                </a:lnTo>
                <a:lnTo>
                  <a:pt x="33540" y="73460"/>
                </a:lnTo>
                <a:lnTo>
                  <a:pt x="33600" y="73510"/>
                </a:lnTo>
                <a:lnTo>
                  <a:pt x="33640" y="73630"/>
                </a:lnTo>
                <a:lnTo>
                  <a:pt x="33670" y="73680"/>
                </a:lnTo>
                <a:lnTo>
                  <a:pt x="33710" y="73720"/>
                </a:lnTo>
                <a:lnTo>
                  <a:pt x="33870" y="73780"/>
                </a:lnTo>
                <a:lnTo>
                  <a:pt x="33960" y="73840"/>
                </a:lnTo>
                <a:lnTo>
                  <a:pt x="34000" y="73840"/>
                </a:lnTo>
                <a:lnTo>
                  <a:pt x="34260" y="73760"/>
                </a:lnTo>
                <a:lnTo>
                  <a:pt x="34310" y="73770"/>
                </a:lnTo>
                <a:lnTo>
                  <a:pt x="34340" y="73800"/>
                </a:lnTo>
                <a:lnTo>
                  <a:pt x="34340" y="73820"/>
                </a:lnTo>
                <a:lnTo>
                  <a:pt x="34310" y="73840"/>
                </a:lnTo>
                <a:lnTo>
                  <a:pt x="34200" y="73860"/>
                </a:lnTo>
                <a:lnTo>
                  <a:pt x="34160" y="73880"/>
                </a:lnTo>
                <a:lnTo>
                  <a:pt x="34150" y="73910"/>
                </a:lnTo>
                <a:lnTo>
                  <a:pt x="34150" y="73940"/>
                </a:lnTo>
                <a:lnTo>
                  <a:pt x="34180" y="73970"/>
                </a:lnTo>
                <a:lnTo>
                  <a:pt x="34300" y="74050"/>
                </a:lnTo>
                <a:lnTo>
                  <a:pt x="34330" y="74080"/>
                </a:lnTo>
                <a:lnTo>
                  <a:pt x="34360" y="74110"/>
                </a:lnTo>
                <a:lnTo>
                  <a:pt x="34400" y="74120"/>
                </a:lnTo>
                <a:lnTo>
                  <a:pt x="34420" y="74120"/>
                </a:lnTo>
                <a:lnTo>
                  <a:pt x="34480" y="74080"/>
                </a:lnTo>
                <a:lnTo>
                  <a:pt x="34530" y="74070"/>
                </a:lnTo>
                <a:lnTo>
                  <a:pt x="34560" y="74070"/>
                </a:lnTo>
                <a:lnTo>
                  <a:pt x="34580" y="74100"/>
                </a:lnTo>
                <a:lnTo>
                  <a:pt x="34620" y="74190"/>
                </a:lnTo>
                <a:lnTo>
                  <a:pt x="34670" y="74230"/>
                </a:lnTo>
                <a:lnTo>
                  <a:pt x="34700" y="74220"/>
                </a:lnTo>
                <a:lnTo>
                  <a:pt x="34740" y="74150"/>
                </a:lnTo>
                <a:lnTo>
                  <a:pt x="34810" y="74020"/>
                </a:lnTo>
                <a:lnTo>
                  <a:pt x="34910" y="73920"/>
                </a:lnTo>
                <a:lnTo>
                  <a:pt x="34980" y="73920"/>
                </a:lnTo>
                <a:lnTo>
                  <a:pt x="35020" y="73950"/>
                </a:lnTo>
                <a:lnTo>
                  <a:pt x="35050" y="74000"/>
                </a:lnTo>
                <a:lnTo>
                  <a:pt x="35090" y="74040"/>
                </a:lnTo>
                <a:lnTo>
                  <a:pt x="35150" y="74090"/>
                </a:lnTo>
                <a:lnTo>
                  <a:pt x="35190" y="74150"/>
                </a:lnTo>
                <a:lnTo>
                  <a:pt x="35210" y="74230"/>
                </a:lnTo>
                <a:lnTo>
                  <a:pt x="35230" y="74510"/>
                </a:lnTo>
                <a:lnTo>
                  <a:pt x="35250" y="74590"/>
                </a:lnTo>
                <a:lnTo>
                  <a:pt x="35280" y="74650"/>
                </a:lnTo>
                <a:lnTo>
                  <a:pt x="35500" y="75020"/>
                </a:lnTo>
                <a:lnTo>
                  <a:pt x="35710" y="76040"/>
                </a:lnTo>
                <a:lnTo>
                  <a:pt x="36800" y="76470"/>
                </a:lnTo>
                <a:lnTo>
                  <a:pt x="37070" y="76470"/>
                </a:lnTo>
                <a:lnTo>
                  <a:pt x="37150" y="76440"/>
                </a:lnTo>
                <a:lnTo>
                  <a:pt x="37250" y="76400"/>
                </a:lnTo>
                <a:lnTo>
                  <a:pt x="37280" y="76370"/>
                </a:lnTo>
                <a:lnTo>
                  <a:pt x="37270" y="76310"/>
                </a:lnTo>
                <a:lnTo>
                  <a:pt x="37130" y="76070"/>
                </a:lnTo>
                <a:lnTo>
                  <a:pt x="37090" y="75970"/>
                </a:lnTo>
                <a:lnTo>
                  <a:pt x="37080" y="75880"/>
                </a:lnTo>
                <a:lnTo>
                  <a:pt x="37100" y="75800"/>
                </a:lnTo>
                <a:lnTo>
                  <a:pt x="37170" y="75570"/>
                </a:lnTo>
                <a:lnTo>
                  <a:pt x="37210" y="75410"/>
                </a:lnTo>
                <a:lnTo>
                  <a:pt x="37250" y="75290"/>
                </a:lnTo>
                <a:lnTo>
                  <a:pt x="37310" y="75140"/>
                </a:lnTo>
                <a:lnTo>
                  <a:pt x="37420" y="74960"/>
                </a:lnTo>
                <a:lnTo>
                  <a:pt x="37490" y="74850"/>
                </a:lnTo>
                <a:lnTo>
                  <a:pt x="37610" y="74720"/>
                </a:lnTo>
                <a:lnTo>
                  <a:pt x="37710" y="74650"/>
                </a:lnTo>
                <a:lnTo>
                  <a:pt x="37790" y="74630"/>
                </a:lnTo>
                <a:lnTo>
                  <a:pt x="39650" y="74690"/>
                </a:lnTo>
                <a:lnTo>
                  <a:pt x="39690" y="74700"/>
                </a:lnTo>
                <a:lnTo>
                  <a:pt x="39730" y="74720"/>
                </a:lnTo>
                <a:lnTo>
                  <a:pt x="39910" y="74860"/>
                </a:lnTo>
                <a:lnTo>
                  <a:pt x="39960" y="75020"/>
                </a:lnTo>
                <a:lnTo>
                  <a:pt x="39980" y="75070"/>
                </a:lnTo>
                <a:lnTo>
                  <a:pt x="40030" y="75230"/>
                </a:lnTo>
                <a:lnTo>
                  <a:pt x="40090" y="75380"/>
                </a:lnTo>
                <a:lnTo>
                  <a:pt x="40150" y="75510"/>
                </a:lnTo>
                <a:lnTo>
                  <a:pt x="40170" y="75580"/>
                </a:lnTo>
                <a:lnTo>
                  <a:pt x="40180" y="75630"/>
                </a:lnTo>
                <a:lnTo>
                  <a:pt x="40170" y="75710"/>
                </a:lnTo>
                <a:lnTo>
                  <a:pt x="40180" y="75780"/>
                </a:lnTo>
                <a:lnTo>
                  <a:pt x="40210" y="75870"/>
                </a:lnTo>
                <a:lnTo>
                  <a:pt x="40380" y="76150"/>
                </a:lnTo>
                <a:lnTo>
                  <a:pt x="40420" y="76250"/>
                </a:lnTo>
                <a:lnTo>
                  <a:pt x="40440" y="76340"/>
                </a:lnTo>
                <a:lnTo>
                  <a:pt x="40440" y="76450"/>
                </a:lnTo>
                <a:lnTo>
                  <a:pt x="40470" y="76510"/>
                </a:lnTo>
                <a:lnTo>
                  <a:pt x="40540" y="76550"/>
                </a:lnTo>
                <a:lnTo>
                  <a:pt x="40660" y="76570"/>
                </a:lnTo>
                <a:lnTo>
                  <a:pt x="40700" y="76590"/>
                </a:lnTo>
                <a:lnTo>
                  <a:pt x="40710" y="76640"/>
                </a:lnTo>
                <a:lnTo>
                  <a:pt x="40730" y="76660"/>
                </a:lnTo>
                <a:lnTo>
                  <a:pt x="40750" y="76660"/>
                </a:lnTo>
                <a:lnTo>
                  <a:pt x="40810" y="76630"/>
                </a:lnTo>
                <a:lnTo>
                  <a:pt x="40860" y="76590"/>
                </a:lnTo>
                <a:lnTo>
                  <a:pt x="40890" y="76560"/>
                </a:lnTo>
                <a:lnTo>
                  <a:pt x="40890" y="76530"/>
                </a:lnTo>
                <a:lnTo>
                  <a:pt x="40900" y="76500"/>
                </a:lnTo>
                <a:lnTo>
                  <a:pt x="40920" y="76470"/>
                </a:lnTo>
                <a:lnTo>
                  <a:pt x="40950" y="76450"/>
                </a:lnTo>
                <a:lnTo>
                  <a:pt x="41010" y="76470"/>
                </a:lnTo>
                <a:lnTo>
                  <a:pt x="41070" y="76510"/>
                </a:lnTo>
                <a:lnTo>
                  <a:pt x="41130" y="76640"/>
                </a:lnTo>
                <a:lnTo>
                  <a:pt x="41170" y="76790"/>
                </a:lnTo>
                <a:lnTo>
                  <a:pt x="41230" y="76880"/>
                </a:lnTo>
                <a:lnTo>
                  <a:pt x="41430" y="77030"/>
                </a:lnTo>
                <a:lnTo>
                  <a:pt x="40260" y="79470"/>
                </a:lnTo>
                <a:lnTo>
                  <a:pt x="39680" y="80760"/>
                </a:lnTo>
                <a:lnTo>
                  <a:pt x="39680" y="80770"/>
                </a:lnTo>
                <a:lnTo>
                  <a:pt x="39690" y="80820"/>
                </a:lnTo>
                <a:lnTo>
                  <a:pt x="39720" y="80970"/>
                </a:lnTo>
                <a:lnTo>
                  <a:pt x="39720" y="81030"/>
                </a:lnTo>
                <a:lnTo>
                  <a:pt x="39710" y="81100"/>
                </a:lnTo>
                <a:lnTo>
                  <a:pt x="39670" y="81180"/>
                </a:lnTo>
                <a:lnTo>
                  <a:pt x="39610" y="81250"/>
                </a:lnTo>
                <a:lnTo>
                  <a:pt x="39510" y="81310"/>
                </a:lnTo>
                <a:lnTo>
                  <a:pt x="39320" y="81400"/>
                </a:lnTo>
                <a:lnTo>
                  <a:pt x="39300" y="81430"/>
                </a:lnTo>
                <a:lnTo>
                  <a:pt x="39290" y="81440"/>
                </a:lnTo>
                <a:lnTo>
                  <a:pt x="39140" y="81510"/>
                </a:lnTo>
                <a:lnTo>
                  <a:pt x="39110" y="81520"/>
                </a:lnTo>
                <a:lnTo>
                  <a:pt x="39100" y="81540"/>
                </a:lnTo>
                <a:lnTo>
                  <a:pt x="39090" y="81570"/>
                </a:lnTo>
                <a:lnTo>
                  <a:pt x="39080" y="81610"/>
                </a:lnTo>
                <a:lnTo>
                  <a:pt x="39070" y="81660"/>
                </a:lnTo>
                <a:lnTo>
                  <a:pt x="39070" y="81700"/>
                </a:lnTo>
                <a:lnTo>
                  <a:pt x="39050" y="81730"/>
                </a:lnTo>
                <a:lnTo>
                  <a:pt x="39020" y="81740"/>
                </a:lnTo>
                <a:lnTo>
                  <a:pt x="38970" y="81730"/>
                </a:lnTo>
                <a:lnTo>
                  <a:pt x="38900" y="81690"/>
                </a:lnTo>
                <a:lnTo>
                  <a:pt x="38820" y="81620"/>
                </a:lnTo>
                <a:lnTo>
                  <a:pt x="38750" y="81590"/>
                </a:lnTo>
                <a:lnTo>
                  <a:pt x="38440" y="81630"/>
                </a:lnTo>
                <a:lnTo>
                  <a:pt x="38370" y="81610"/>
                </a:lnTo>
                <a:lnTo>
                  <a:pt x="38210" y="81600"/>
                </a:lnTo>
                <a:lnTo>
                  <a:pt x="38260" y="81860"/>
                </a:lnTo>
                <a:lnTo>
                  <a:pt x="38260" y="81940"/>
                </a:lnTo>
                <a:lnTo>
                  <a:pt x="38250" y="82020"/>
                </a:lnTo>
                <a:lnTo>
                  <a:pt x="38230" y="82070"/>
                </a:lnTo>
                <a:lnTo>
                  <a:pt x="38200" y="82120"/>
                </a:lnTo>
                <a:lnTo>
                  <a:pt x="38180" y="82160"/>
                </a:lnTo>
                <a:lnTo>
                  <a:pt x="38160" y="82220"/>
                </a:lnTo>
                <a:lnTo>
                  <a:pt x="38130" y="82360"/>
                </a:lnTo>
                <a:lnTo>
                  <a:pt x="38120" y="82430"/>
                </a:lnTo>
                <a:lnTo>
                  <a:pt x="38130" y="82490"/>
                </a:lnTo>
                <a:lnTo>
                  <a:pt x="38140" y="82610"/>
                </a:lnTo>
                <a:lnTo>
                  <a:pt x="38130" y="82670"/>
                </a:lnTo>
                <a:lnTo>
                  <a:pt x="38070" y="82780"/>
                </a:lnTo>
                <a:lnTo>
                  <a:pt x="38040" y="82870"/>
                </a:lnTo>
                <a:lnTo>
                  <a:pt x="38030" y="82950"/>
                </a:lnTo>
                <a:lnTo>
                  <a:pt x="38020" y="83160"/>
                </a:lnTo>
                <a:lnTo>
                  <a:pt x="38000" y="83240"/>
                </a:lnTo>
                <a:lnTo>
                  <a:pt x="37960" y="83300"/>
                </a:lnTo>
                <a:lnTo>
                  <a:pt x="37860" y="83410"/>
                </a:lnTo>
                <a:lnTo>
                  <a:pt x="37740" y="83620"/>
                </a:lnTo>
                <a:lnTo>
                  <a:pt x="37570" y="83970"/>
                </a:lnTo>
                <a:lnTo>
                  <a:pt x="37530" y="84040"/>
                </a:lnTo>
                <a:lnTo>
                  <a:pt x="37500" y="84080"/>
                </a:lnTo>
                <a:lnTo>
                  <a:pt x="37370" y="84190"/>
                </a:lnTo>
                <a:lnTo>
                  <a:pt x="37180" y="84430"/>
                </a:lnTo>
                <a:lnTo>
                  <a:pt x="37060" y="84540"/>
                </a:lnTo>
                <a:lnTo>
                  <a:pt x="36940" y="84600"/>
                </a:lnTo>
                <a:lnTo>
                  <a:pt x="36880" y="84640"/>
                </a:lnTo>
                <a:lnTo>
                  <a:pt x="36830" y="84710"/>
                </a:lnTo>
                <a:lnTo>
                  <a:pt x="36780" y="84870"/>
                </a:lnTo>
                <a:lnTo>
                  <a:pt x="36760" y="84900"/>
                </a:lnTo>
                <a:lnTo>
                  <a:pt x="36740" y="84910"/>
                </a:lnTo>
                <a:lnTo>
                  <a:pt x="36690" y="84920"/>
                </a:lnTo>
                <a:lnTo>
                  <a:pt x="36630" y="84970"/>
                </a:lnTo>
                <a:lnTo>
                  <a:pt x="36560" y="85080"/>
                </a:lnTo>
                <a:lnTo>
                  <a:pt x="36390" y="85400"/>
                </a:lnTo>
                <a:lnTo>
                  <a:pt x="36340" y="85480"/>
                </a:lnTo>
                <a:lnTo>
                  <a:pt x="36280" y="85540"/>
                </a:lnTo>
                <a:lnTo>
                  <a:pt x="36100" y="85480"/>
                </a:lnTo>
                <a:lnTo>
                  <a:pt x="36070" y="85450"/>
                </a:lnTo>
                <a:lnTo>
                  <a:pt x="36040" y="85400"/>
                </a:lnTo>
                <a:lnTo>
                  <a:pt x="36010" y="85360"/>
                </a:lnTo>
                <a:lnTo>
                  <a:pt x="35980" y="85340"/>
                </a:lnTo>
                <a:lnTo>
                  <a:pt x="35870" y="85330"/>
                </a:lnTo>
                <a:lnTo>
                  <a:pt x="35780" y="85300"/>
                </a:lnTo>
                <a:lnTo>
                  <a:pt x="35740" y="85250"/>
                </a:lnTo>
                <a:lnTo>
                  <a:pt x="35710" y="85170"/>
                </a:lnTo>
                <a:lnTo>
                  <a:pt x="35720" y="85110"/>
                </a:lnTo>
                <a:lnTo>
                  <a:pt x="35770" y="84990"/>
                </a:lnTo>
                <a:lnTo>
                  <a:pt x="35780" y="84950"/>
                </a:lnTo>
                <a:lnTo>
                  <a:pt x="35790" y="84920"/>
                </a:lnTo>
                <a:lnTo>
                  <a:pt x="35790" y="84890"/>
                </a:lnTo>
                <a:lnTo>
                  <a:pt x="35780" y="84870"/>
                </a:lnTo>
                <a:lnTo>
                  <a:pt x="35760" y="84860"/>
                </a:lnTo>
                <a:lnTo>
                  <a:pt x="35510" y="84830"/>
                </a:lnTo>
                <a:lnTo>
                  <a:pt x="35460" y="84800"/>
                </a:lnTo>
                <a:lnTo>
                  <a:pt x="35420" y="84770"/>
                </a:lnTo>
                <a:lnTo>
                  <a:pt x="35400" y="84740"/>
                </a:lnTo>
                <a:lnTo>
                  <a:pt x="35380" y="84720"/>
                </a:lnTo>
                <a:lnTo>
                  <a:pt x="35350" y="84720"/>
                </a:lnTo>
                <a:lnTo>
                  <a:pt x="35270" y="84760"/>
                </a:lnTo>
                <a:lnTo>
                  <a:pt x="35230" y="84760"/>
                </a:lnTo>
                <a:lnTo>
                  <a:pt x="35160" y="84720"/>
                </a:lnTo>
                <a:lnTo>
                  <a:pt x="35020" y="84530"/>
                </a:lnTo>
                <a:lnTo>
                  <a:pt x="34980" y="84490"/>
                </a:lnTo>
                <a:lnTo>
                  <a:pt x="34940" y="84470"/>
                </a:lnTo>
                <a:lnTo>
                  <a:pt x="34840" y="84470"/>
                </a:lnTo>
                <a:lnTo>
                  <a:pt x="34730" y="84440"/>
                </a:lnTo>
                <a:lnTo>
                  <a:pt x="34700" y="84450"/>
                </a:lnTo>
                <a:lnTo>
                  <a:pt x="34560" y="84580"/>
                </a:lnTo>
                <a:lnTo>
                  <a:pt x="34540" y="84610"/>
                </a:lnTo>
                <a:lnTo>
                  <a:pt x="34520" y="84650"/>
                </a:lnTo>
                <a:lnTo>
                  <a:pt x="34490" y="84700"/>
                </a:lnTo>
                <a:lnTo>
                  <a:pt x="34450" y="84750"/>
                </a:lnTo>
                <a:lnTo>
                  <a:pt x="34410" y="84780"/>
                </a:lnTo>
                <a:lnTo>
                  <a:pt x="34360" y="84790"/>
                </a:lnTo>
                <a:lnTo>
                  <a:pt x="34280" y="84780"/>
                </a:lnTo>
                <a:lnTo>
                  <a:pt x="34250" y="84760"/>
                </a:lnTo>
                <a:lnTo>
                  <a:pt x="34210" y="84700"/>
                </a:lnTo>
                <a:lnTo>
                  <a:pt x="34110" y="84430"/>
                </a:lnTo>
                <a:lnTo>
                  <a:pt x="34090" y="84340"/>
                </a:lnTo>
                <a:lnTo>
                  <a:pt x="34080" y="84270"/>
                </a:lnTo>
                <a:lnTo>
                  <a:pt x="34100" y="84230"/>
                </a:lnTo>
                <a:lnTo>
                  <a:pt x="34140" y="84120"/>
                </a:lnTo>
                <a:lnTo>
                  <a:pt x="34150" y="84070"/>
                </a:lnTo>
                <a:lnTo>
                  <a:pt x="34160" y="84010"/>
                </a:lnTo>
                <a:lnTo>
                  <a:pt x="34150" y="83970"/>
                </a:lnTo>
                <a:lnTo>
                  <a:pt x="34120" y="83920"/>
                </a:lnTo>
                <a:lnTo>
                  <a:pt x="34080" y="83860"/>
                </a:lnTo>
                <a:lnTo>
                  <a:pt x="33980" y="83760"/>
                </a:lnTo>
                <a:lnTo>
                  <a:pt x="33910" y="83660"/>
                </a:lnTo>
                <a:lnTo>
                  <a:pt x="33900" y="83610"/>
                </a:lnTo>
                <a:lnTo>
                  <a:pt x="33900" y="83600"/>
                </a:lnTo>
                <a:lnTo>
                  <a:pt x="33890" y="83570"/>
                </a:lnTo>
                <a:lnTo>
                  <a:pt x="33900" y="83410"/>
                </a:lnTo>
                <a:lnTo>
                  <a:pt x="33910" y="83310"/>
                </a:lnTo>
                <a:lnTo>
                  <a:pt x="33910" y="83210"/>
                </a:lnTo>
                <a:lnTo>
                  <a:pt x="33900" y="83130"/>
                </a:lnTo>
                <a:lnTo>
                  <a:pt x="33810" y="82950"/>
                </a:lnTo>
                <a:lnTo>
                  <a:pt x="33330" y="83150"/>
                </a:lnTo>
                <a:lnTo>
                  <a:pt x="33100" y="83200"/>
                </a:lnTo>
                <a:lnTo>
                  <a:pt x="32760" y="83120"/>
                </a:lnTo>
                <a:lnTo>
                  <a:pt x="32630" y="83140"/>
                </a:lnTo>
                <a:lnTo>
                  <a:pt x="32620" y="83070"/>
                </a:lnTo>
                <a:lnTo>
                  <a:pt x="32640" y="82920"/>
                </a:lnTo>
                <a:lnTo>
                  <a:pt x="32630" y="82910"/>
                </a:lnTo>
                <a:lnTo>
                  <a:pt x="32590" y="82890"/>
                </a:lnTo>
                <a:lnTo>
                  <a:pt x="32580" y="82890"/>
                </a:lnTo>
                <a:lnTo>
                  <a:pt x="32560" y="82970"/>
                </a:lnTo>
                <a:lnTo>
                  <a:pt x="32520" y="83010"/>
                </a:lnTo>
                <a:lnTo>
                  <a:pt x="32490" y="83000"/>
                </a:lnTo>
                <a:lnTo>
                  <a:pt x="32470" y="82950"/>
                </a:lnTo>
                <a:lnTo>
                  <a:pt x="32460" y="82860"/>
                </a:lnTo>
                <a:lnTo>
                  <a:pt x="32430" y="82800"/>
                </a:lnTo>
                <a:lnTo>
                  <a:pt x="32410" y="82750"/>
                </a:lnTo>
                <a:lnTo>
                  <a:pt x="32390" y="82690"/>
                </a:lnTo>
                <a:lnTo>
                  <a:pt x="32420" y="82570"/>
                </a:lnTo>
                <a:lnTo>
                  <a:pt x="32620" y="82550"/>
                </a:lnTo>
                <a:lnTo>
                  <a:pt x="32660" y="82460"/>
                </a:lnTo>
                <a:lnTo>
                  <a:pt x="32590" y="82500"/>
                </a:lnTo>
                <a:lnTo>
                  <a:pt x="32510" y="82510"/>
                </a:lnTo>
                <a:lnTo>
                  <a:pt x="32420" y="82510"/>
                </a:lnTo>
                <a:lnTo>
                  <a:pt x="32350" y="82500"/>
                </a:lnTo>
                <a:lnTo>
                  <a:pt x="32190" y="82410"/>
                </a:lnTo>
                <a:lnTo>
                  <a:pt x="32120" y="82400"/>
                </a:lnTo>
                <a:lnTo>
                  <a:pt x="32140" y="82500"/>
                </a:lnTo>
                <a:lnTo>
                  <a:pt x="32100" y="82510"/>
                </a:lnTo>
                <a:lnTo>
                  <a:pt x="32040" y="82510"/>
                </a:lnTo>
                <a:lnTo>
                  <a:pt x="32000" y="82480"/>
                </a:lnTo>
                <a:lnTo>
                  <a:pt x="31990" y="82420"/>
                </a:lnTo>
                <a:lnTo>
                  <a:pt x="32000" y="82350"/>
                </a:lnTo>
                <a:lnTo>
                  <a:pt x="32290" y="82050"/>
                </a:lnTo>
                <a:lnTo>
                  <a:pt x="32310" y="82010"/>
                </a:lnTo>
                <a:lnTo>
                  <a:pt x="32310" y="81970"/>
                </a:lnTo>
                <a:lnTo>
                  <a:pt x="32250" y="81960"/>
                </a:lnTo>
                <a:lnTo>
                  <a:pt x="32180" y="81970"/>
                </a:lnTo>
                <a:lnTo>
                  <a:pt x="32140" y="81990"/>
                </a:lnTo>
                <a:lnTo>
                  <a:pt x="32060" y="81890"/>
                </a:lnTo>
                <a:lnTo>
                  <a:pt x="32000" y="81770"/>
                </a:lnTo>
                <a:lnTo>
                  <a:pt x="31940" y="81690"/>
                </a:lnTo>
                <a:lnTo>
                  <a:pt x="31850" y="81680"/>
                </a:lnTo>
                <a:lnTo>
                  <a:pt x="31910" y="81600"/>
                </a:lnTo>
                <a:lnTo>
                  <a:pt x="31950" y="81570"/>
                </a:lnTo>
                <a:lnTo>
                  <a:pt x="31990" y="81560"/>
                </a:lnTo>
                <a:lnTo>
                  <a:pt x="31960" y="81440"/>
                </a:lnTo>
                <a:lnTo>
                  <a:pt x="32000" y="81390"/>
                </a:lnTo>
                <a:lnTo>
                  <a:pt x="32160" y="81320"/>
                </a:lnTo>
                <a:lnTo>
                  <a:pt x="32160" y="81290"/>
                </a:lnTo>
                <a:lnTo>
                  <a:pt x="32120" y="81290"/>
                </a:lnTo>
                <a:lnTo>
                  <a:pt x="32120" y="81250"/>
                </a:lnTo>
                <a:lnTo>
                  <a:pt x="32150" y="81240"/>
                </a:lnTo>
                <a:lnTo>
                  <a:pt x="32160" y="81230"/>
                </a:lnTo>
                <a:lnTo>
                  <a:pt x="32180" y="81170"/>
                </a:lnTo>
                <a:lnTo>
                  <a:pt x="32090" y="81120"/>
                </a:lnTo>
                <a:lnTo>
                  <a:pt x="32110" y="81020"/>
                </a:lnTo>
                <a:lnTo>
                  <a:pt x="32240" y="80780"/>
                </a:lnTo>
                <a:lnTo>
                  <a:pt x="32280" y="80640"/>
                </a:lnTo>
                <a:lnTo>
                  <a:pt x="32290" y="80550"/>
                </a:lnTo>
                <a:lnTo>
                  <a:pt x="32270" y="80480"/>
                </a:lnTo>
                <a:lnTo>
                  <a:pt x="32250" y="80430"/>
                </a:lnTo>
                <a:lnTo>
                  <a:pt x="32230" y="80370"/>
                </a:lnTo>
                <a:lnTo>
                  <a:pt x="32240" y="80310"/>
                </a:lnTo>
                <a:lnTo>
                  <a:pt x="32290" y="80270"/>
                </a:lnTo>
                <a:lnTo>
                  <a:pt x="32280" y="80250"/>
                </a:lnTo>
                <a:lnTo>
                  <a:pt x="32270" y="80230"/>
                </a:lnTo>
                <a:lnTo>
                  <a:pt x="32260" y="80190"/>
                </a:lnTo>
                <a:lnTo>
                  <a:pt x="32340" y="80170"/>
                </a:lnTo>
                <a:lnTo>
                  <a:pt x="32370" y="80070"/>
                </a:lnTo>
                <a:lnTo>
                  <a:pt x="32400" y="79690"/>
                </a:lnTo>
                <a:lnTo>
                  <a:pt x="32410" y="79650"/>
                </a:lnTo>
                <a:lnTo>
                  <a:pt x="32440" y="79640"/>
                </a:lnTo>
                <a:lnTo>
                  <a:pt x="32480" y="79630"/>
                </a:lnTo>
                <a:lnTo>
                  <a:pt x="32510" y="79620"/>
                </a:lnTo>
                <a:lnTo>
                  <a:pt x="32540" y="79580"/>
                </a:lnTo>
                <a:lnTo>
                  <a:pt x="32560" y="79520"/>
                </a:lnTo>
                <a:lnTo>
                  <a:pt x="32510" y="79530"/>
                </a:lnTo>
                <a:lnTo>
                  <a:pt x="32470" y="79510"/>
                </a:lnTo>
                <a:lnTo>
                  <a:pt x="32440" y="79460"/>
                </a:lnTo>
                <a:lnTo>
                  <a:pt x="32420" y="79310"/>
                </a:lnTo>
                <a:lnTo>
                  <a:pt x="32390" y="79260"/>
                </a:lnTo>
                <a:lnTo>
                  <a:pt x="32350" y="79220"/>
                </a:lnTo>
                <a:lnTo>
                  <a:pt x="32330" y="79160"/>
                </a:lnTo>
                <a:lnTo>
                  <a:pt x="32310" y="79030"/>
                </a:lnTo>
                <a:lnTo>
                  <a:pt x="32360" y="78940"/>
                </a:lnTo>
                <a:lnTo>
                  <a:pt x="32530" y="78850"/>
                </a:lnTo>
                <a:lnTo>
                  <a:pt x="32500" y="78780"/>
                </a:lnTo>
                <a:lnTo>
                  <a:pt x="32430" y="78790"/>
                </a:lnTo>
                <a:lnTo>
                  <a:pt x="32300" y="78880"/>
                </a:lnTo>
                <a:lnTo>
                  <a:pt x="32140" y="78870"/>
                </a:lnTo>
                <a:lnTo>
                  <a:pt x="32060" y="78880"/>
                </a:lnTo>
                <a:lnTo>
                  <a:pt x="32060" y="78960"/>
                </a:lnTo>
                <a:lnTo>
                  <a:pt x="32010" y="78990"/>
                </a:lnTo>
                <a:lnTo>
                  <a:pt x="31920" y="79000"/>
                </a:lnTo>
                <a:lnTo>
                  <a:pt x="31760" y="79150"/>
                </a:lnTo>
                <a:lnTo>
                  <a:pt x="31730" y="79160"/>
                </a:lnTo>
                <a:lnTo>
                  <a:pt x="31710" y="79190"/>
                </a:lnTo>
                <a:lnTo>
                  <a:pt x="31650" y="79290"/>
                </a:lnTo>
                <a:lnTo>
                  <a:pt x="31620" y="79320"/>
                </a:lnTo>
                <a:lnTo>
                  <a:pt x="31580" y="79330"/>
                </a:lnTo>
                <a:lnTo>
                  <a:pt x="31530" y="79330"/>
                </a:lnTo>
                <a:lnTo>
                  <a:pt x="31490" y="79310"/>
                </a:lnTo>
                <a:lnTo>
                  <a:pt x="31450" y="79280"/>
                </a:lnTo>
                <a:lnTo>
                  <a:pt x="31460" y="79310"/>
                </a:lnTo>
                <a:lnTo>
                  <a:pt x="31490" y="79400"/>
                </a:lnTo>
                <a:lnTo>
                  <a:pt x="31390" y="79370"/>
                </a:lnTo>
                <a:lnTo>
                  <a:pt x="31360" y="79280"/>
                </a:lnTo>
                <a:lnTo>
                  <a:pt x="31380" y="79150"/>
                </a:lnTo>
                <a:lnTo>
                  <a:pt x="31430" y="79010"/>
                </a:lnTo>
                <a:lnTo>
                  <a:pt x="31500" y="78840"/>
                </a:lnTo>
                <a:lnTo>
                  <a:pt x="31580" y="78720"/>
                </a:lnTo>
                <a:lnTo>
                  <a:pt x="31740" y="78530"/>
                </a:lnTo>
                <a:lnTo>
                  <a:pt x="31700" y="78490"/>
                </a:lnTo>
                <a:lnTo>
                  <a:pt x="31740" y="78430"/>
                </a:lnTo>
                <a:lnTo>
                  <a:pt x="31790" y="78380"/>
                </a:lnTo>
                <a:lnTo>
                  <a:pt x="31890" y="78330"/>
                </a:lnTo>
                <a:lnTo>
                  <a:pt x="31840" y="78240"/>
                </a:lnTo>
                <a:lnTo>
                  <a:pt x="31760" y="78280"/>
                </a:lnTo>
                <a:lnTo>
                  <a:pt x="31690" y="78370"/>
                </a:lnTo>
                <a:lnTo>
                  <a:pt x="31640" y="78450"/>
                </a:lnTo>
                <a:lnTo>
                  <a:pt x="31610" y="78380"/>
                </a:lnTo>
                <a:lnTo>
                  <a:pt x="31550" y="78180"/>
                </a:lnTo>
                <a:lnTo>
                  <a:pt x="31530" y="78090"/>
                </a:lnTo>
                <a:lnTo>
                  <a:pt x="31520" y="78090"/>
                </a:lnTo>
                <a:lnTo>
                  <a:pt x="31530" y="78260"/>
                </a:lnTo>
                <a:lnTo>
                  <a:pt x="31530" y="78460"/>
                </a:lnTo>
                <a:lnTo>
                  <a:pt x="31500" y="78660"/>
                </a:lnTo>
                <a:lnTo>
                  <a:pt x="31440" y="78830"/>
                </a:lnTo>
                <a:lnTo>
                  <a:pt x="31360" y="78970"/>
                </a:lnTo>
                <a:lnTo>
                  <a:pt x="31270" y="79070"/>
                </a:lnTo>
                <a:lnTo>
                  <a:pt x="31060" y="79240"/>
                </a:lnTo>
                <a:lnTo>
                  <a:pt x="31080" y="79160"/>
                </a:lnTo>
                <a:lnTo>
                  <a:pt x="31120" y="79090"/>
                </a:lnTo>
                <a:lnTo>
                  <a:pt x="31160" y="79040"/>
                </a:lnTo>
                <a:lnTo>
                  <a:pt x="31200" y="79010"/>
                </a:lnTo>
                <a:lnTo>
                  <a:pt x="31200" y="78960"/>
                </a:lnTo>
                <a:lnTo>
                  <a:pt x="31150" y="78970"/>
                </a:lnTo>
                <a:lnTo>
                  <a:pt x="31070" y="79020"/>
                </a:lnTo>
                <a:lnTo>
                  <a:pt x="31040" y="79010"/>
                </a:lnTo>
                <a:lnTo>
                  <a:pt x="31020" y="78930"/>
                </a:lnTo>
                <a:lnTo>
                  <a:pt x="31040" y="78870"/>
                </a:lnTo>
                <a:lnTo>
                  <a:pt x="31070" y="78830"/>
                </a:lnTo>
                <a:lnTo>
                  <a:pt x="31110" y="78810"/>
                </a:lnTo>
                <a:lnTo>
                  <a:pt x="31220" y="78800"/>
                </a:lnTo>
                <a:lnTo>
                  <a:pt x="31190" y="78750"/>
                </a:lnTo>
                <a:lnTo>
                  <a:pt x="31140" y="78670"/>
                </a:lnTo>
                <a:lnTo>
                  <a:pt x="31140" y="78530"/>
                </a:lnTo>
                <a:lnTo>
                  <a:pt x="31090" y="78530"/>
                </a:lnTo>
                <a:lnTo>
                  <a:pt x="31060" y="78580"/>
                </a:lnTo>
                <a:lnTo>
                  <a:pt x="31040" y="78650"/>
                </a:lnTo>
                <a:lnTo>
                  <a:pt x="31020" y="78730"/>
                </a:lnTo>
                <a:lnTo>
                  <a:pt x="30980" y="78760"/>
                </a:lnTo>
                <a:lnTo>
                  <a:pt x="30930" y="78780"/>
                </a:lnTo>
                <a:lnTo>
                  <a:pt x="30900" y="78770"/>
                </a:lnTo>
                <a:lnTo>
                  <a:pt x="30920" y="78710"/>
                </a:lnTo>
                <a:lnTo>
                  <a:pt x="31030" y="78470"/>
                </a:lnTo>
                <a:lnTo>
                  <a:pt x="31090" y="78350"/>
                </a:lnTo>
                <a:lnTo>
                  <a:pt x="31120" y="78290"/>
                </a:lnTo>
                <a:lnTo>
                  <a:pt x="31140" y="78210"/>
                </a:lnTo>
                <a:lnTo>
                  <a:pt x="31110" y="78270"/>
                </a:lnTo>
                <a:lnTo>
                  <a:pt x="30990" y="78460"/>
                </a:lnTo>
                <a:lnTo>
                  <a:pt x="30940" y="78500"/>
                </a:lnTo>
                <a:lnTo>
                  <a:pt x="30910" y="78530"/>
                </a:lnTo>
                <a:lnTo>
                  <a:pt x="30900" y="78550"/>
                </a:lnTo>
                <a:lnTo>
                  <a:pt x="30880" y="78620"/>
                </a:lnTo>
                <a:lnTo>
                  <a:pt x="30870" y="78650"/>
                </a:lnTo>
                <a:lnTo>
                  <a:pt x="30790" y="78690"/>
                </a:lnTo>
                <a:lnTo>
                  <a:pt x="30700" y="78660"/>
                </a:lnTo>
                <a:lnTo>
                  <a:pt x="30620" y="78660"/>
                </a:lnTo>
                <a:lnTo>
                  <a:pt x="30560" y="78810"/>
                </a:lnTo>
                <a:lnTo>
                  <a:pt x="30520" y="78770"/>
                </a:lnTo>
                <a:lnTo>
                  <a:pt x="30520" y="78730"/>
                </a:lnTo>
                <a:lnTo>
                  <a:pt x="30530" y="78690"/>
                </a:lnTo>
                <a:lnTo>
                  <a:pt x="30540" y="78630"/>
                </a:lnTo>
                <a:lnTo>
                  <a:pt x="30530" y="78580"/>
                </a:lnTo>
                <a:lnTo>
                  <a:pt x="30470" y="78450"/>
                </a:lnTo>
                <a:lnTo>
                  <a:pt x="30490" y="78350"/>
                </a:lnTo>
                <a:lnTo>
                  <a:pt x="30530" y="78320"/>
                </a:lnTo>
                <a:lnTo>
                  <a:pt x="30640" y="78330"/>
                </a:lnTo>
                <a:lnTo>
                  <a:pt x="30620" y="78210"/>
                </a:lnTo>
                <a:lnTo>
                  <a:pt x="30650" y="78160"/>
                </a:lnTo>
                <a:lnTo>
                  <a:pt x="30700" y="78120"/>
                </a:lnTo>
                <a:lnTo>
                  <a:pt x="30750" y="78050"/>
                </a:lnTo>
                <a:lnTo>
                  <a:pt x="30640" y="77980"/>
                </a:lnTo>
                <a:lnTo>
                  <a:pt x="30620" y="77950"/>
                </a:lnTo>
                <a:lnTo>
                  <a:pt x="30610" y="77920"/>
                </a:lnTo>
                <a:lnTo>
                  <a:pt x="30590" y="77870"/>
                </a:lnTo>
                <a:lnTo>
                  <a:pt x="30580" y="77830"/>
                </a:lnTo>
                <a:lnTo>
                  <a:pt x="30590" y="77810"/>
                </a:lnTo>
                <a:lnTo>
                  <a:pt x="30600" y="77780"/>
                </a:lnTo>
                <a:lnTo>
                  <a:pt x="30610" y="77770"/>
                </a:lnTo>
                <a:lnTo>
                  <a:pt x="30620" y="77770"/>
                </a:lnTo>
                <a:lnTo>
                  <a:pt x="30620" y="77600"/>
                </a:lnTo>
                <a:lnTo>
                  <a:pt x="30630" y="77560"/>
                </a:lnTo>
                <a:lnTo>
                  <a:pt x="30660" y="77510"/>
                </a:lnTo>
                <a:lnTo>
                  <a:pt x="30680" y="77490"/>
                </a:lnTo>
                <a:lnTo>
                  <a:pt x="30710" y="77470"/>
                </a:lnTo>
                <a:lnTo>
                  <a:pt x="30720" y="77410"/>
                </a:lnTo>
                <a:lnTo>
                  <a:pt x="30660" y="77410"/>
                </a:lnTo>
                <a:lnTo>
                  <a:pt x="30670" y="77340"/>
                </a:lnTo>
                <a:lnTo>
                  <a:pt x="30660" y="77320"/>
                </a:lnTo>
                <a:lnTo>
                  <a:pt x="30630" y="77300"/>
                </a:lnTo>
                <a:lnTo>
                  <a:pt x="30620" y="77260"/>
                </a:lnTo>
                <a:lnTo>
                  <a:pt x="30620" y="77200"/>
                </a:lnTo>
                <a:lnTo>
                  <a:pt x="30640" y="77150"/>
                </a:lnTo>
                <a:lnTo>
                  <a:pt x="30640" y="77100"/>
                </a:lnTo>
                <a:lnTo>
                  <a:pt x="30610" y="77010"/>
                </a:lnTo>
                <a:lnTo>
                  <a:pt x="30490" y="76840"/>
                </a:lnTo>
                <a:lnTo>
                  <a:pt x="30500" y="76720"/>
                </a:lnTo>
                <a:lnTo>
                  <a:pt x="30520" y="76670"/>
                </a:lnTo>
                <a:lnTo>
                  <a:pt x="30500" y="76650"/>
                </a:lnTo>
                <a:lnTo>
                  <a:pt x="30420" y="76650"/>
                </a:lnTo>
                <a:lnTo>
                  <a:pt x="30390" y="76610"/>
                </a:lnTo>
                <a:lnTo>
                  <a:pt x="30400" y="76500"/>
                </a:lnTo>
                <a:lnTo>
                  <a:pt x="30430" y="76400"/>
                </a:lnTo>
                <a:lnTo>
                  <a:pt x="30490" y="76380"/>
                </a:lnTo>
                <a:lnTo>
                  <a:pt x="30480" y="76300"/>
                </a:lnTo>
                <a:lnTo>
                  <a:pt x="30500" y="76250"/>
                </a:lnTo>
                <a:lnTo>
                  <a:pt x="30530" y="76200"/>
                </a:lnTo>
                <a:lnTo>
                  <a:pt x="30560" y="76130"/>
                </a:lnTo>
                <a:lnTo>
                  <a:pt x="30560" y="76080"/>
                </a:lnTo>
                <a:lnTo>
                  <a:pt x="30560" y="75870"/>
                </a:lnTo>
                <a:lnTo>
                  <a:pt x="30540" y="75840"/>
                </a:lnTo>
                <a:lnTo>
                  <a:pt x="30510" y="75830"/>
                </a:lnTo>
                <a:lnTo>
                  <a:pt x="30470" y="75810"/>
                </a:lnTo>
                <a:lnTo>
                  <a:pt x="30450" y="75750"/>
                </a:lnTo>
                <a:lnTo>
                  <a:pt x="30450" y="75610"/>
                </a:lnTo>
                <a:lnTo>
                  <a:pt x="30450" y="75550"/>
                </a:lnTo>
                <a:lnTo>
                  <a:pt x="30430" y="75490"/>
                </a:lnTo>
                <a:lnTo>
                  <a:pt x="30440" y="75470"/>
                </a:lnTo>
                <a:lnTo>
                  <a:pt x="30450" y="75450"/>
                </a:lnTo>
                <a:lnTo>
                  <a:pt x="30450" y="75410"/>
                </a:lnTo>
                <a:lnTo>
                  <a:pt x="30300" y="75360"/>
                </a:lnTo>
                <a:lnTo>
                  <a:pt x="30220" y="75300"/>
                </a:lnTo>
                <a:lnTo>
                  <a:pt x="30180" y="75230"/>
                </a:lnTo>
                <a:lnTo>
                  <a:pt x="30210" y="75140"/>
                </a:lnTo>
                <a:lnTo>
                  <a:pt x="30280" y="75080"/>
                </a:lnTo>
                <a:lnTo>
                  <a:pt x="30410" y="75000"/>
                </a:lnTo>
                <a:lnTo>
                  <a:pt x="30280" y="75010"/>
                </a:lnTo>
                <a:lnTo>
                  <a:pt x="30230" y="74990"/>
                </a:lnTo>
                <a:lnTo>
                  <a:pt x="30200" y="74910"/>
                </a:lnTo>
                <a:lnTo>
                  <a:pt x="30220" y="74830"/>
                </a:lnTo>
                <a:lnTo>
                  <a:pt x="30250" y="74770"/>
                </a:lnTo>
                <a:lnTo>
                  <a:pt x="30440" y="74480"/>
                </a:lnTo>
                <a:lnTo>
                  <a:pt x="30520" y="74420"/>
                </a:lnTo>
                <a:lnTo>
                  <a:pt x="30830" y="74370"/>
                </a:lnTo>
                <a:lnTo>
                  <a:pt x="30930" y="74410"/>
                </a:lnTo>
                <a:lnTo>
                  <a:pt x="30970" y="74580"/>
                </a:lnTo>
                <a:lnTo>
                  <a:pt x="31000" y="74710"/>
                </a:lnTo>
                <a:lnTo>
                  <a:pt x="31050" y="74840"/>
                </a:lnTo>
                <a:lnTo>
                  <a:pt x="31110" y="74950"/>
                </a:lnTo>
                <a:lnTo>
                  <a:pt x="31160" y="75000"/>
                </a:lnTo>
                <a:lnTo>
                  <a:pt x="31180" y="75000"/>
                </a:lnTo>
                <a:lnTo>
                  <a:pt x="31180" y="75010"/>
                </a:lnTo>
                <a:lnTo>
                  <a:pt x="31230" y="75190"/>
                </a:lnTo>
                <a:lnTo>
                  <a:pt x="31230" y="75570"/>
                </a:lnTo>
                <a:lnTo>
                  <a:pt x="31320" y="75620"/>
                </a:lnTo>
                <a:lnTo>
                  <a:pt x="31520" y="75630"/>
                </a:lnTo>
                <a:lnTo>
                  <a:pt x="31710" y="75580"/>
                </a:lnTo>
                <a:lnTo>
                  <a:pt x="31870" y="75420"/>
                </a:lnTo>
                <a:lnTo>
                  <a:pt x="31960" y="75110"/>
                </a:lnTo>
                <a:lnTo>
                  <a:pt x="31980" y="74960"/>
                </a:lnTo>
                <a:lnTo>
                  <a:pt x="32010" y="74830"/>
                </a:lnTo>
                <a:lnTo>
                  <a:pt x="32080" y="74570"/>
                </a:lnTo>
                <a:lnTo>
                  <a:pt x="32120" y="74410"/>
                </a:lnTo>
                <a:lnTo>
                  <a:pt x="32130" y="74130"/>
                </a:lnTo>
                <a:lnTo>
                  <a:pt x="32210" y="73760"/>
                </a:lnTo>
                <a:lnTo>
                  <a:pt x="32240" y="73660"/>
                </a:lnTo>
                <a:lnTo>
                  <a:pt x="32290" y="73570"/>
                </a:lnTo>
                <a:lnTo>
                  <a:pt x="32320" y="73480"/>
                </a:lnTo>
                <a:close/>
                <a:moveTo>
                  <a:pt x="32100" y="80430"/>
                </a:moveTo>
                <a:lnTo>
                  <a:pt x="32100" y="80530"/>
                </a:lnTo>
                <a:lnTo>
                  <a:pt x="32100" y="80560"/>
                </a:lnTo>
                <a:lnTo>
                  <a:pt x="32120" y="80590"/>
                </a:lnTo>
                <a:lnTo>
                  <a:pt x="32090" y="80740"/>
                </a:lnTo>
                <a:lnTo>
                  <a:pt x="32080" y="80780"/>
                </a:lnTo>
                <a:lnTo>
                  <a:pt x="32040" y="80810"/>
                </a:lnTo>
                <a:lnTo>
                  <a:pt x="32010" y="80800"/>
                </a:lnTo>
                <a:lnTo>
                  <a:pt x="32000" y="80770"/>
                </a:lnTo>
                <a:lnTo>
                  <a:pt x="32010" y="80700"/>
                </a:lnTo>
                <a:lnTo>
                  <a:pt x="31960" y="80680"/>
                </a:lnTo>
                <a:lnTo>
                  <a:pt x="31920" y="80730"/>
                </a:lnTo>
                <a:lnTo>
                  <a:pt x="31880" y="80820"/>
                </a:lnTo>
                <a:lnTo>
                  <a:pt x="31860" y="80970"/>
                </a:lnTo>
                <a:lnTo>
                  <a:pt x="31830" y="81020"/>
                </a:lnTo>
                <a:lnTo>
                  <a:pt x="31800" y="81040"/>
                </a:lnTo>
                <a:lnTo>
                  <a:pt x="31730" y="81030"/>
                </a:lnTo>
                <a:lnTo>
                  <a:pt x="31710" y="81060"/>
                </a:lnTo>
                <a:lnTo>
                  <a:pt x="31690" y="81100"/>
                </a:lnTo>
                <a:lnTo>
                  <a:pt x="31660" y="81130"/>
                </a:lnTo>
                <a:lnTo>
                  <a:pt x="31620" y="81130"/>
                </a:lnTo>
                <a:lnTo>
                  <a:pt x="31590" y="81110"/>
                </a:lnTo>
                <a:lnTo>
                  <a:pt x="31570" y="81070"/>
                </a:lnTo>
                <a:lnTo>
                  <a:pt x="31550" y="81050"/>
                </a:lnTo>
                <a:lnTo>
                  <a:pt x="31470" y="81050"/>
                </a:lnTo>
                <a:lnTo>
                  <a:pt x="31460" y="81030"/>
                </a:lnTo>
                <a:lnTo>
                  <a:pt x="31450" y="80960"/>
                </a:lnTo>
                <a:lnTo>
                  <a:pt x="31440" y="80910"/>
                </a:lnTo>
                <a:lnTo>
                  <a:pt x="31420" y="80860"/>
                </a:lnTo>
                <a:lnTo>
                  <a:pt x="31410" y="80810"/>
                </a:lnTo>
                <a:lnTo>
                  <a:pt x="31420" y="80760"/>
                </a:lnTo>
                <a:lnTo>
                  <a:pt x="31450" y="80730"/>
                </a:lnTo>
                <a:lnTo>
                  <a:pt x="31540" y="80750"/>
                </a:lnTo>
                <a:lnTo>
                  <a:pt x="31580" y="80740"/>
                </a:lnTo>
                <a:lnTo>
                  <a:pt x="31520" y="80710"/>
                </a:lnTo>
                <a:lnTo>
                  <a:pt x="31450" y="80710"/>
                </a:lnTo>
                <a:lnTo>
                  <a:pt x="31390" y="80690"/>
                </a:lnTo>
                <a:lnTo>
                  <a:pt x="31370" y="80600"/>
                </a:lnTo>
                <a:lnTo>
                  <a:pt x="31390" y="80500"/>
                </a:lnTo>
                <a:lnTo>
                  <a:pt x="31450" y="80470"/>
                </a:lnTo>
                <a:lnTo>
                  <a:pt x="31580" y="80500"/>
                </a:lnTo>
                <a:lnTo>
                  <a:pt x="31860" y="80500"/>
                </a:lnTo>
                <a:lnTo>
                  <a:pt x="31920" y="80480"/>
                </a:lnTo>
                <a:lnTo>
                  <a:pt x="31980" y="80430"/>
                </a:lnTo>
                <a:lnTo>
                  <a:pt x="32030" y="80390"/>
                </a:lnTo>
                <a:lnTo>
                  <a:pt x="32100" y="80430"/>
                </a:lnTo>
                <a:close/>
                <a:moveTo>
                  <a:pt x="32300" y="79440"/>
                </a:moveTo>
                <a:lnTo>
                  <a:pt x="32320" y="79550"/>
                </a:lnTo>
                <a:lnTo>
                  <a:pt x="32330" y="79680"/>
                </a:lnTo>
                <a:lnTo>
                  <a:pt x="32330" y="79930"/>
                </a:lnTo>
                <a:lnTo>
                  <a:pt x="32300" y="80040"/>
                </a:lnTo>
                <a:lnTo>
                  <a:pt x="32230" y="80070"/>
                </a:lnTo>
                <a:lnTo>
                  <a:pt x="32150" y="80090"/>
                </a:lnTo>
                <a:lnTo>
                  <a:pt x="32000" y="80200"/>
                </a:lnTo>
                <a:lnTo>
                  <a:pt x="31840" y="80140"/>
                </a:lnTo>
                <a:lnTo>
                  <a:pt x="31760" y="80190"/>
                </a:lnTo>
                <a:lnTo>
                  <a:pt x="31710" y="80080"/>
                </a:lnTo>
                <a:lnTo>
                  <a:pt x="31630" y="80060"/>
                </a:lnTo>
                <a:lnTo>
                  <a:pt x="31540" y="80090"/>
                </a:lnTo>
                <a:lnTo>
                  <a:pt x="31480" y="80150"/>
                </a:lnTo>
                <a:lnTo>
                  <a:pt x="31440" y="80210"/>
                </a:lnTo>
                <a:lnTo>
                  <a:pt x="31430" y="80250"/>
                </a:lnTo>
                <a:lnTo>
                  <a:pt x="31420" y="80270"/>
                </a:lnTo>
                <a:lnTo>
                  <a:pt x="31390" y="80270"/>
                </a:lnTo>
                <a:lnTo>
                  <a:pt x="31360" y="80250"/>
                </a:lnTo>
                <a:lnTo>
                  <a:pt x="31260" y="80150"/>
                </a:lnTo>
                <a:lnTo>
                  <a:pt x="31260" y="80350"/>
                </a:lnTo>
                <a:lnTo>
                  <a:pt x="31240" y="80350"/>
                </a:lnTo>
                <a:lnTo>
                  <a:pt x="31220" y="80210"/>
                </a:lnTo>
                <a:lnTo>
                  <a:pt x="31210" y="80170"/>
                </a:lnTo>
                <a:lnTo>
                  <a:pt x="31120" y="80060"/>
                </a:lnTo>
                <a:lnTo>
                  <a:pt x="31090" y="80010"/>
                </a:lnTo>
                <a:lnTo>
                  <a:pt x="31100" y="79930"/>
                </a:lnTo>
                <a:lnTo>
                  <a:pt x="31160" y="79840"/>
                </a:lnTo>
                <a:lnTo>
                  <a:pt x="31460" y="79540"/>
                </a:lnTo>
                <a:lnTo>
                  <a:pt x="31560" y="79500"/>
                </a:lnTo>
                <a:lnTo>
                  <a:pt x="31640" y="79430"/>
                </a:lnTo>
                <a:lnTo>
                  <a:pt x="31680" y="79400"/>
                </a:lnTo>
                <a:lnTo>
                  <a:pt x="31730" y="79400"/>
                </a:lnTo>
                <a:lnTo>
                  <a:pt x="31820" y="79420"/>
                </a:lnTo>
                <a:lnTo>
                  <a:pt x="31870" y="79400"/>
                </a:lnTo>
                <a:lnTo>
                  <a:pt x="31850" y="79340"/>
                </a:lnTo>
                <a:lnTo>
                  <a:pt x="31860" y="79280"/>
                </a:lnTo>
                <a:lnTo>
                  <a:pt x="31880" y="79230"/>
                </a:lnTo>
                <a:lnTo>
                  <a:pt x="31910" y="79200"/>
                </a:lnTo>
                <a:lnTo>
                  <a:pt x="31900" y="79150"/>
                </a:lnTo>
                <a:lnTo>
                  <a:pt x="31890" y="79120"/>
                </a:lnTo>
                <a:lnTo>
                  <a:pt x="31940" y="79090"/>
                </a:lnTo>
                <a:lnTo>
                  <a:pt x="31990" y="79090"/>
                </a:lnTo>
                <a:lnTo>
                  <a:pt x="32100" y="79120"/>
                </a:lnTo>
                <a:lnTo>
                  <a:pt x="32130" y="79250"/>
                </a:lnTo>
                <a:lnTo>
                  <a:pt x="32190" y="79310"/>
                </a:lnTo>
                <a:lnTo>
                  <a:pt x="32250" y="79350"/>
                </a:lnTo>
                <a:lnTo>
                  <a:pt x="32300" y="7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Västernorr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300" y="42940"/>
                </a:moveTo>
                <a:lnTo>
                  <a:pt x="47410" y="43080"/>
                </a:lnTo>
                <a:lnTo>
                  <a:pt x="47770" y="43340"/>
                </a:lnTo>
                <a:lnTo>
                  <a:pt x="50290" y="43830"/>
                </a:lnTo>
                <a:lnTo>
                  <a:pt x="52210" y="43180"/>
                </a:lnTo>
                <a:lnTo>
                  <a:pt x="52400" y="43180"/>
                </a:lnTo>
                <a:lnTo>
                  <a:pt x="52530" y="43260"/>
                </a:lnTo>
                <a:lnTo>
                  <a:pt x="52550" y="43350"/>
                </a:lnTo>
                <a:lnTo>
                  <a:pt x="52560" y="43430"/>
                </a:lnTo>
                <a:lnTo>
                  <a:pt x="52550" y="43470"/>
                </a:lnTo>
                <a:lnTo>
                  <a:pt x="52520" y="43490"/>
                </a:lnTo>
                <a:lnTo>
                  <a:pt x="52410" y="43480"/>
                </a:lnTo>
                <a:lnTo>
                  <a:pt x="52400" y="43500"/>
                </a:lnTo>
                <a:lnTo>
                  <a:pt x="52410" y="43560"/>
                </a:lnTo>
                <a:lnTo>
                  <a:pt x="52600" y="43930"/>
                </a:lnTo>
                <a:lnTo>
                  <a:pt x="52610" y="43990"/>
                </a:lnTo>
                <a:lnTo>
                  <a:pt x="52640" y="44030"/>
                </a:lnTo>
                <a:lnTo>
                  <a:pt x="52690" y="44080"/>
                </a:lnTo>
                <a:lnTo>
                  <a:pt x="52870" y="44210"/>
                </a:lnTo>
                <a:lnTo>
                  <a:pt x="52930" y="44230"/>
                </a:lnTo>
                <a:lnTo>
                  <a:pt x="53160" y="44220"/>
                </a:lnTo>
                <a:lnTo>
                  <a:pt x="53210" y="44230"/>
                </a:lnTo>
                <a:lnTo>
                  <a:pt x="53360" y="44320"/>
                </a:lnTo>
                <a:lnTo>
                  <a:pt x="53500" y="44370"/>
                </a:lnTo>
                <a:lnTo>
                  <a:pt x="53560" y="44410"/>
                </a:lnTo>
                <a:lnTo>
                  <a:pt x="53630" y="44500"/>
                </a:lnTo>
                <a:lnTo>
                  <a:pt x="53700" y="44540"/>
                </a:lnTo>
                <a:lnTo>
                  <a:pt x="53760" y="44550"/>
                </a:lnTo>
                <a:lnTo>
                  <a:pt x="53880" y="44550"/>
                </a:lnTo>
                <a:lnTo>
                  <a:pt x="53940" y="44570"/>
                </a:lnTo>
                <a:lnTo>
                  <a:pt x="54010" y="44650"/>
                </a:lnTo>
                <a:lnTo>
                  <a:pt x="54040" y="44750"/>
                </a:lnTo>
                <a:lnTo>
                  <a:pt x="54040" y="44810"/>
                </a:lnTo>
                <a:lnTo>
                  <a:pt x="54050" y="44850"/>
                </a:lnTo>
                <a:lnTo>
                  <a:pt x="54070" y="44880"/>
                </a:lnTo>
                <a:lnTo>
                  <a:pt x="54220" y="44960"/>
                </a:lnTo>
                <a:lnTo>
                  <a:pt x="54290" y="45030"/>
                </a:lnTo>
                <a:lnTo>
                  <a:pt x="54380" y="45170"/>
                </a:lnTo>
                <a:lnTo>
                  <a:pt x="54770" y="45850"/>
                </a:lnTo>
                <a:lnTo>
                  <a:pt x="55090" y="46730"/>
                </a:lnTo>
                <a:lnTo>
                  <a:pt x="55100" y="46780"/>
                </a:lnTo>
                <a:lnTo>
                  <a:pt x="55090" y="46760"/>
                </a:lnTo>
                <a:lnTo>
                  <a:pt x="55030" y="46720"/>
                </a:lnTo>
                <a:lnTo>
                  <a:pt x="54990" y="46770"/>
                </a:lnTo>
                <a:lnTo>
                  <a:pt x="54980" y="46880"/>
                </a:lnTo>
                <a:lnTo>
                  <a:pt x="54980" y="47120"/>
                </a:lnTo>
                <a:lnTo>
                  <a:pt x="54980" y="47190"/>
                </a:lnTo>
                <a:lnTo>
                  <a:pt x="54960" y="47300"/>
                </a:lnTo>
                <a:lnTo>
                  <a:pt x="54960" y="47360"/>
                </a:lnTo>
                <a:lnTo>
                  <a:pt x="54960" y="47560"/>
                </a:lnTo>
                <a:lnTo>
                  <a:pt x="54930" y="47650"/>
                </a:lnTo>
                <a:lnTo>
                  <a:pt x="54890" y="47700"/>
                </a:lnTo>
                <a:lnTo>
                  <a:pt x="54850" y="47680"/>
                </a:lnTo>
                <a:lnTo>
                  <a:pt x="54840" y="47560"/>
                </a:lnTo>
                <a:lnTo>
                  <a:pt x="54770" y="47670"/>
                </a:lnTo>
                <a:lnTo>
                  <a:pt x="54620" y="47720"/>
                </a:lnTo>
                <a:lnTo>
                  <a:pt x="54550" y="47790"/>
                </a:lnTo>
                <a:lnTo>
                  <a:pt x="54560" y="47810"/>
                </a:lnTo>
                <a:lnTo>
                  <a:pt x="54610" y="47890"/>
                </a:lnTo>
                <a:lnTo>
                  <a:pt x="54570" y="47940"/>
                </a:lnTo>
                <a:lnTo>
                  <a:pt x="54520" y="48090"/>
                </a:lnTo>
                <a:lnTo>
                  <a:pt x="54480" y="48170"/>
                </a:lnTo>
                <a:lnTo>
                  <a:pt x="54550" y="48170"/>
                </a:lnTo>
                <a:lnTo>
                  <a:pt x="54500" y="48280"/>
                </a:lnTo>
                <a:lnTo>
                  <a:pt x="54440" y="48270"/>
                </a:lnTo>
                <a:lnTo>
                  <a:pt x="54320" y="48120"/>
                </a:lnTo>
                <a:lnTo>
                  <a:pt x="54260" y="48260"/>
                </a:lnTo>
                <a:lnTo>
                  <a:pt x="54310" y="48350"/>
                </a:lnTo>
                <a:lnTo>
                  <a:pt x="54410" y="48380"/>
                </a:lnTo>
                <a:lnTo>
                  <a:pt x="54480" y="48390"/>
                </a:lnTo>
                <a:lnTo>
                  <a:pt x="54460" y="48470"/>
                </a:lnTo>
                <a:lnTo>
                  <a:pt x="54420" y="48480"/>
                </a:lnTo>
                <a:lnTo>
                  <a:pt x="54380" y="48470"/>
                </a:lnTo>
                <a:lnTo>
                  <a:pt x="54350" y="48510"/>
                </a:lnTo>
                <a:lnTo>
                  <a:pt x="54330" y="48580"/>
                </a:lnTo>
                <a:lnTo>
                  <a:pt x="54320" y="48630"/>
                </a:lnTo>
                <a:lnTo>
                  <a:pt x="54300" y="48670"/>
                </a:lnTo>
                <a:lnTo>
                  <a:pt x="54250" y="48670"/>
                </a:lnTo>
                <a:lnTo>
                  <a:pt x="54240" y="48650"/>
                </a:lnTo>
                <a:lnTo>
                  <a:pt x="54150" y="48530"/>
                </a:lnTo>
                <a:lnTo>
                  <a:pt x="54140" y="48510"/>
                </a:lnTo>
                <a:lnTo>
                  <a:pt x="54110" y="48470"/>
                </a:lnTo>
                <a:lnTo>
                  <a:pt x="54050" y="48400"/>
                </a:lnTo>
                <a:lnTo>
                  <a:pt x="54030" y="48350"/>
                </a:lnTo>
                <a:lnTo>
                  <a:pt x="54040" y="48260"/>
                </a:lnTo>
                <a:lnTo>
                  <a:pt x="54010" y="48220"/>
                </a:lnTo>
                <a:lnTo>
                  <a:pt x="53950" y="48180"/>
                </a:lnTo>
                <a:lnTo>
                  <a:pt x="53910" y="48140"/>
                </a:lnTo>
                <a:lnTo>
                  <a:pt x="53860" y="48070"/>
                </a:lnTo>
                <a:lnTo>
                  <a:pt x="53800" y="48040"/>
                </a:lnTo>
                <a:lnTo>
                  <a:pt x="53760" y="48060"/>
                </a:lnTo>
                <a:lnTo>
                  <a:pt x="53770" y="48170"/>
                </a:lnTo>
                <a:lnTo>
                  <a:pt x="53730" y="48190"/>
                </a:lnTo>
                <a:lnTo>
                  <a:pt x="53570" y="48120"/>
                </a:lnTo>
                <a:lnTo>
                  <a:pt x="53440" y="48110"/>
                </a:lnTo>
                <a:lnTo>
                  <a:pt x="53390" y="48120"/>
                </a:lnTo>
                <a:lnTo>
                  <a:pt x="53340" y="48170"/>
                </a:lnTo>
                <a:lnTo>
                  <a:pt x="53400" y="48240"/>
                </a:lnTo>
                <a:lnTo>
                  <a:pt x="53880" y="48440"/>
                </a:lnTo>
                <a:lnTo>
                  <a:pt x="53820" y="48540"/>
                </a:lnTo>
                <a:lnTo>
                  <a:pt x="53720" y="48580"/>
                </a:lnTo>
                <a:lnTo>
                  <a:pt x="53520" y="48580"/>
                </a:lnTo>
                <a:lnTo>
                  <a:pt x="53540" y="48650"/>
                </a:lnTo>
                <a:lnTo>
                  <a:pt x="53540" y="48670"/>
                </a:lnTo>
                <a:lnTo>
                  <a:pt x="53500" y="48740"/>
                </a:lnTo>
                <a:lnTo>
                  <a:pt x="53450" y="48740"/>
                </a:lnTo>
                <a:lnTo>
                  <a:pt x="53410" y="48680"/>
                </a:lnTo>
                <a:lnTo>
                  <a:pt x="53400" y="48580"/>
                </a:lnTo>
                <a:lnTo>
                  <a:pt x="53390" y="48470"/>
                </a:lnTo>
                <a:lnTo>
                  <a:pt x="53460" y="48450"/>
                </a:lnTo>
                <a:lnTo>
                  <a:pt x="53610" y="48440"/>
                </a:lnTo>
                <a:lnTo>
                  <a:pt x="53610" y="48390"/>
                </a:lnTo>
                <a:lnTo>
                  <a:pt x="53320" y="48310"/>
                </a:lnTo>
                <a:lnTo>
                  <a:pt x="53230" y="48350"/>
                </a:lnTo>
                <a:lnTo>
                  <a:pt x="53270" y="48400"/>
                </a:lnTo>
                <a:lnTo>
                  <a:pt x="53290" y="48450"/>
                </a:lnTo>
                <a:lnTo>
                  <a:pt x="53300" y="48510"/>
                </a:lnTo>
                <a:lnTo>
                  <a:pt x="53320" y="48580"/>
                </a:lnTo>
                <a:lnTo>
                  <a:pt x="53380" y="48750"/>
                </a:lnTo>
                <a:lnTo>
                  <a:pt x="53400" y="48810"/>
                </a:lnTo>
                <a:lnTo>
                  <a:pt x="52960" y="48670"/>
                </a:lnTo>
                <a:lnTo>
                  <a:pt x="52820" y="48670"/>
                </a:lnTo>
                <a:lnTo>
                  <a:pt x="52820" y="48720"/>
                </a:lnTo>
                <a:lnTo>
                  <a:pt x="52880" y="48720"/>
                </a:lnTo>
                <a:lnTo>
                  <a:pt x="52950" y="48760"/>
                </a:lnTo>
                <a:lnTo>
                  <a:pt x="53020" y="48820"/>
                </a:lnTo>
                <a:lnTo>
                  <a:pt x="53060" y="48880"/>
                </a:lnTo>
                <a:lnTo>
                  <a:pt x="53080" y="48960"/>
                </a:lnTo>
                <a:lnTo>
                  <a:pt x="53100" y="49040"/>
                </a:lnTo>
                <a:lnTo>
                  <a:pt x="53090" y="49110"/>
                </a:lnTo>
                <a:lnTo>
                  <a:pt x="53050" y="49130"/>
                </a:lnTo>
                <a:lnTo>
                  <a:pt x="52980" y="49100"/>
                </a:lnTo>
                <a:lnTo>
                  <a:pt x="52920" y="49050"/>
                </a:lnTo>
                <a:lnTo>
                  <a:pt x="52860" y="49030"/>
                </a:lnTo>
                <a:lnTo>
                  <a:pt x="52800" y="49090"/>
                </a:lnTo>
                <a:lnTo>
                  <a:pt x="52770" y="49150"/>
                </a:lnTo>
                <a:lnTo>
                  <a:pt x="52760" y="49230"/>
                </a:lnTo>
                <a:lnTo>
                  <a:pt x="52740" y="49300"/>
                </a:lnTo>
                <a:lnTo>
                  <a:pt x="52690" y="49360"/>
                </a:lnTo>
                <a:lnTo>
                  <a:pt x="52800" y="49360"/>
                </a:lnTo>
                <a:lnTo>
                  <a:pt x="52660" y="49480"/>
                </a:lnTo>
                <a:lnTo>
                  <a:pt x="52620" y="49500"/>
                </a:lnTo>
                <a:lnTo>
                  <a:pt x="52600" y="49530"/>
                </a:lnTo>
                <a:lnTo>
                  <a:pt x="52580" y="49700"/>
                </a:lnTo>
                <a:lnTo>
                  <a:pt x="52560" y="49730"/>
                </a:lnTo>
                <a:lnTo>
                  <a:pt x="52530" y="49710"/>
                </a:lnTo>
                <a:lnTo>
                  <a:pt x="52420" y="49550"/>
                </a:lnTo>
                <a:lnTo>
                  <a:pt x="52380" y="49510"/>
                </a:lnTo>
                <a:lnTo>
                  <a:pt x="52330" y="49490"/>
                </a:lnTo>
                <a:lnTo>
                  <a:pt x="52280" y="49500"/>
                </a:lnTo>
                <a:lnTo>
                  <a:pt x="52240" y="49550"/>
                </a:lnTo>
                <a:lnTo>
                  <a:pt x="52330" y="49630"/>
                </a:lnTo>
                <a:lnTo>
                  <a:pt x="52390" y="49690"/>
                </a:lnTo>
                <a:lnTo>
                  <a:pt x="52420" y="49770"/>
                </a:lnTo>
                <a:lnTo>
                  <a:pt x="52220" y="49730"/>
                </a:lnTo>
                <a:lnTo>
                  <a:pt x="52220" y="49720"/>
                </a:lnTo>
                <a:lnTo>
                  <a:pt x="52190" y="49650"/>
                </a:lnTo>
                <a:lnTo>
                  <a:pt x="52170" y="49620"/>
                </a:lnTo>
                <a:lnTo>
                  <a:pt x="52150" y="49600"/>
                </a:lnTo>
                <a:lnTo>
                  <a:pt x="52140" y="49630"/>
                </a:lnTo>
                <a:lnTo>
                  <a:pt x="52140" y="49660"/>
                </a:lnTo>
                <a:lnTo>
                  <a:pt x="52130" y="49690"/>
                </a:lnTo>
                <a:lnTo>
                  <a:pt x="52140" y="49700"/>
                </a:lnTo>
                <a:lnTo>
                  <a:pt x="52090" y="49770"/>
                </a:lnTo>
                <a:lnTo>
                  <a:pt x="52020" y="49820"/>
                </a:lnTo>
                <a:lnTo>
                  <a:pt x="51840" y="49870"/>
                </a:lnTo>
                <a:lnTo>
                  <a:pt x="51910" y="49930"/>
                </a:lnTo>
                <a:lnTo>
                  <a:pt x="52700" y="49920"/>
                </a:lnTo>
                <a:lnTo>
                  <a:pt x="52780" y="49960"/>
                </a:lnTo>
                <a:lnTo>
                  <a:pt x="52840" y="50050"/>
                </a:lnTo>
                <a:lnTo>
                  <a:pt x="52860" y="50140"/>
                </a:lnTo>
                <a:lnTo>
                  <a:pt x="52830" y="50180"/>
                </a:lnTo>
                <a:lnTo>
                  <a:pt x="52790" y="50140"/>
                </a:lnTo>
                <a:lnTo>
                  <a:pt x="52760" y="50050"/>
                </a:lnTo>
                <a:lnTo>
                  <a:pt x="52730" y="50050"/>
                </a:lnTo>
                <a:lnTo>
                  <a:pt x="52710" y="50180"/>
                </a:lnTo>
                <a:lnTo>
                  <a:pt x="52640" y="50210"/>
                </a:lnTo>
                <a:lnTo>
                  <a:pt x="52550" y="50180"/>
                </a:lnTo>
                <a:lnTo>
                  <a:pt x="52380" y="50070"/>
                </a:lnTo>
                <a:lnTo>
                  <a:pt x="52330" y="50100"/>
                </a:lnTo>
                <a:lnTo>
                  <a:pt x="52300" y="50230"/>
                </a:lnTo>
                <a:lnTo>
                  <a:pt x="52440" y="50350"/>
                </a:lnTo>
                <a:lnTo>
                  <a:pt x="52490" y="50370"/>
                </a:lnTo>
                <a:lnTo>
                  <a:pt x="52600" y="50330"/>
                </a:lnTo>
                <a:lnTo>
                  <a:pt x="52660" y="50320"/>
                </a:lnTo>
                <a:lnTo>
                  <a:pt x="52690" y="50370"/>
                </a:lnTo>
                <a:lnTo>
                  <a:pt x="52660" y="50510"/>
                </a:lnTo>
                <a:lnTo>
                  <a:pt x="52540" y="50520"/>
                </a:lnTo>
                <a:lnTo>
                  <a:pt x="52320" y="50460"/>
                </a:lnTo>
                <a:lnTo>
                  <a:pt x="52370" y="50550"/>
                </a:lnTo>
                <a:lnTo>
                  <a:pt x="52510" y="50620"/>
                </a:lnTo>
                <a:lnTo>
                  <a:pt x="52550" y="50690"/>
                </a:lnTo>
                <a:lnTo>
                  <a:pt x="52540" y="50750"/>
                </a:lnTo>
                <a:lnTo>
                  <a:pt x="52510" y="50790"/>
                </a:lnTo>
                <a:lnTo>
                  <a:pt x="52480" y="50820"/>
                </a:lnTo>
                <a:lnTo>
                  <a:pt x="52400" y="50840"/>
                </a:lnTo>
                <a:lnTo>
                  <a:pt x="52370" y="50870"/>
                </a:lnTo>
                <a:lnTo>
                  <a:pt x="52350" y="50900"/>
                </a:lnTo>
                <a:lnTo>
                  <a:pt x="52320" y="50920"/>
                </a:lnTo>
                <a:lnTo>
                  <a:pt x="52250" y="50960"/>
                </a:lnTo>
                <a:lnTo>
                  <a:pt x="52220" y="50960"/>
                </a:lnTo>
                <a:lnTo>
                  <a:pt x="52160" y="50940"/>
                </a:lnTo>
                <a:lnTo>
                  <a:pt x="52110" y="50930"/>
                </a:lnTo>
                <a:lnTo>
                  <a:pt x="52090" y="50920"/>
                </a:lnTo>
                <a:lnTo>
                  <a:pt x="52080" y="50900"/>
                </a:lnTo>
                <a:lnTo>
                  <a:pt x="52070" y="50870"/>
                </a:lnTo>
                <a:lnTo>
                  <a:pt x="52070" y="50830"/>
                </a:lnTo>
                <a:lnTo>
                  <a:pt x="51970" y="50690"/>
                </a:lnTo>
                <a:lnTo>
                  <a:pt x="51920" y="50640"/>
                </a:lnTo>
                <a:lnTo>
                  <a:pt x="51860" y="50640"/>
                </a:lnTo>
                <a:lnTo>
                  <a:pt x="51870" y="50670"/>
                </a:lnTo>
                <a:lnTo>
                  <a:pt x="51880" y="50740"/>
                </a:lnTo>
                <a:lnTo>
                  <a:pt x="51730" y="50740"/>
                </a:lnTo>
                <a:lnTo>
                  <a:pt x="51730" y="50780"/>
                </a:lnTo>
                <a:lnTo>
                  <a:pt x="51770" y="50810"/>
                </a:lnTo>
                <a:lnTo>
                  <a:pt x="51770" y="50850"/>
                </a:lnTo>
                <a:lnTo>
                  <a:pt x="51760" y="50910"/>
                </a:lnTo>
                <a:lnTo>
                  <a:pt x="51730" y="50960"/>
                </a:lnTo>
                <a:lnTo>
                  <a:pt x="51800" y="51000"/>
                </a:lnTo>
                <a:lnTo>
                  <a:pt x="51900" y="50880"/>
                </a:lnTo>
                <a:lnTo>
                  <a:pt x="51960" y="50920"/>
                </a:lnTo>
                <a:lnTo>
                  <a:pt x="51890" y="51130"/>
                </a:lnTo>
                <a:lnTo>
                  <a:pt x="51850" y="51210"/>
                </a:lnTo>
                <a:lnTo>
                  <a:pt x="51790" y="51240"/>
                </a:lnTo>
                <a:lnTo>
                  <a:pt x="51760" y="51270"/>
                </a:lnTo>
                <a:lnTo>
                  <a:pt x="51730" y="51320"/>
                </a:lnTo>
                <a:lnTo>
                  <a:pt x="51700" y="51350"/>
                </a:lnTo>
                <a:lnTo>
                  <a:pt x="51660" y="51310"/>
                </a:lnTo>
                <a:lnTo>
                  <a:pt x="51660" y="51270"/>
                </a:lnTo>
                <a:lnTo>
                  <a:pt x="51680" y="51210"/>
                </a:lnTo>
                <a:lnTo>
                  <a:pt x="51700" y="51170"/>
                </a:lnTo>
                <a:lnTo>
                  <a:pt x="51720" y="51150"/>
                </a:lnTo>
                <a:lnTo>
                  <a:pt x="51670" y="51120"/>
                </a:lnTo>
                <a:lnTo>
                  <a:pt x="51640" y="51170"/>
                </a:lnTo>
                <a:lnTo>
                  <a:pt x="51620" y="51260"/>
                </a:lnTo>
                <a:lnTo>
                  <a:pt x="51590" y="51330"/>
                </a:lnTo>
                <a:lnTo>
                  <a:pt x="51530" y="51390"/>
                </a:lnTo>
                <a:lnTo>
                  <a:pt x="51470" y="51400"/>
                </a:lnTo>
                <a:lnTo>
                  <a:pt x="51340" y="51370"/>
                </a:lnTo>
                <a:lnTo>
                  <a:pt x="51350" y="51310"/>
                </a:lnTo>
                <a:lnTo>
                  <a:pt x="51360" y="51290"/>
                </a:lnTo>
                <a:lnTo>
                  <a:pt x="51310" y="51240"/>
                </a:lnTo>
                <a:lnTo>
                  <a:pt x="51250" y="51230"/>
                </a:lnTo>
                <a:lnTo>
                  <a:pt x="51130" y="51240"/>
                </a:lnTo>
                <a:lnTo>
                  <a:pt x="51210" y="51120"/>
                </a:lnTo>
                <a:lnTo>
                  <a:pt x="51470" y="51160"/>
                </a:lnTo>
                <a:lnTo>
                  <a:pt x="51550" y="51050"/>
                </a:lnTo>
                <a:lnTo>
                  <a:pt x="51420" y="50990"/>
                </a:lnTo>
                <a:lnTo>
                  <a:pt x="51360" y="50950"/>
                </a:lnTo>
                <a:lnTo>
                  <a:pt x="51320" y="50870"/>
                </a:lnTo>
                <a:lnTo>
                  <a:pt x="51330" y="50860"/>
                </a:lnTo>
                <a:lnTo>
                  <a:pt x="51330" y="50850"/>
                </a:lnTo>
                <a:lnTo>
                  <a:pt x="51340" y="50830"/>
                </a:lnTo>
                <a:lnTo>
                  <a:pt x="51270" y="50850"/>
                </a:lnTo>
                <a:lnTo>
                  <a:pt x="51170" y="50930"/>
                </a:lnTo>
                <a:lnTo>
                  <a:pt x="51070" y="51030"/>
                </a:lnTo>
                <a:lnTo>
                  <a:pt x="51030" y="51120"/>
                </a:lnTo>
                <a:lnTo>
                  <a:pt x="51010" y="51150"/>
                </a:lnTo>
                <a:lnTo>
                  <a:pt x="50960" y="51130"/>
                </a:lnTo>
                <a:lnTo>
                  <a:pt x="50910" y="51090"/>
                </a:lnTo>
                <a:lnTo>
                  <a:pt x="50880" y="51050"/>
                </a:lnTo>
                <a:lnTo>
                  <a:pt x="50880" y="50990"/>
                </a:lnTo>
                <a:lnTo>
                  <a:pt x="50880" y="50760"/>
                </a:lnTo>
                <a:lnTo>
                  <a:pt x="50880" y="50740"/>
                </a:lnTo>
                <a:lnTo>
                  <a:pt x="50850" y="50680"/>
                </a:lnTo>
                <a:lnTo>
                  <a:pt x="50840" y="50640"/>
                </a:lnTo>
                <a:lnTo>
                  <a:pt x="50850" y="50610"/>
                </a:lnTo>
                <a:lnTo>
                  <a:pt x="50880" y="50550"/>
                </a:lnTo>
                <a:lnTo>
                  <a:pt x="50880" y="50530"/>
                </a:lnTo>
                <a:lnTo>
                  <a:pt x="50870" y="50430"/>
                </a:lnTo>
                <a:lnTo>
                  <a:pt x="50830" y="50430"/>
                </a:lnTo>
                <a:lnTo>
                  <a:pt x="50780" y="50460"/>
                </a:lnTo>
                <a:lnTo>
                  <a:pt x="50740" y="50460"/>
                </a:lnTo>
                <a:lnTo>
                  <a:pt x="50720" y="50410"/>
                </a:lnTo>
                <a:lnTo>
                  <a:pt x="50660" y="50170"/>
                </a:lnTo>
                <a:lnTo>
                  <a:pt x="50640" y="50110"/>
                </a:lnTo>
                <a:lnTo>
                  <a:pt x="50610" y="50070"/>
                </a:lnTo>
                <a:lnTo>
                  <a:pt x="50570" y="50030"/>
                </a:lnTo>
                <a:lnTo>
                  <a:pt x="50530" y="50010"/>
                </a:lnTo>
                <a:lnTo>
                  <a:pt x="50550" y="49980"/>
                </a:lnTo>
                <a:lnTo>
                  <a:pt x="50590" y="49870"/>
                </a:lnTo>
                <a:lnTo>
                  <a:pt x="50520" y="49880"/>
                </a:lnTo>
                <a:lnTo>
                  <a:pt x="50430" y="49980"/>
                </a:lnTo>
                <a:lnTo>
                  <a:pt x="50380" y="50010"/>
                </a:lnTo>
                <a:lnTo>
                  <a:pt x="50330" y="49980"/>
                </a:lnTo>
                <a:lnTo>
                  <a:pt x="50280" y="49920"/>
                </a:lnTo>
                <a:lnTo>
                  <a:pt x="50230" y="49880"/>
                </a:lnTo>
                <a:lnTo>
                  <a:pt x="50180" y="49910"/>
                </a:lnTo>
                <a:lnTo>
                  <a:pt x="50550" y="50250"/>
                </a:lnTo>
                <a:lnTo>
                  <a:pt x="50640" y="50390"/>
                </a:lnTo>
                <a:lnTo>
                  <a:pt x="50700" y="50520"/>
                </a:lnTo>
                <a:lnTo>
                  <a:pt x="50770" y="50730"/>
                </a:lnTo>
                <a:lnTo>
                  <a:pt x="50810" y="50940"/>
                </a:lnTo>
                <a:lnTo>
                  <a:pt x="50760" y="51050"/>
                </a:lnTo>
                <a:lnTo>
                  <a:pt x="50760" y="51100"/>
                </a:lnTo>
                <a:lnTo>
                  <a:pt x="50890" y="51200"/>
                </a:lnTo>
                <a:lnTo>
                  <a:pt x="50930" y="51240"/>
                </a:lnTo>
                <a:lnTo>
                  <a:pt x="50960" y="51290"/>
                </a:lnTo>
                <a:lnTo>
                  <a:pt x="50970" y="51320"/>
                </a:lnTo>
                <a:lnTo>
                  <a:pt x="50970" y="51440"/>
                </a:lnTo>
                <a:lnTo>
                  <a:pt x="50990" y="51520"/>
                </a:lnTo>
                <a:lnTo>
                  <a:pt x="51090" y="51680"/>
                </a:lnTo>
                <a:lnTo>
                  <a:pt x="51110" y="51800"/>
                </a:lnTo>
                <a:lnTo>
                  <a:pt x="51110" y="51880"/>
                </a:lnTo>
                <a:lnTo>
                  <a:pt x="51080" y="51990"/>
                </a:lnTo>
                <a:lnTo>
                  <a:pt x="51080" y="52030"/>
                </a:lnTo>
                <a:lnTo>
                  <a:pt x="51100" y="52100"/>
                </a:lnTo>
                <a:lnTo>
                  <a:pt x="51090" y="52130"/>
                </a:lnTo>
                <a:lnTo>
                  <a:pt x="51060" y="52140"/>
                </a:lnTo>
                <a:lnTo>
                  <a:pt x="51030" y="52150"/>
                </a:lnTo>
                <a:lnTo>
                  <a:pt x="51010" y="52130"/>
                </a:lnTo>
                <a:lnTo>
                  <a:pt x="50940" y="52070"/>
                </a:lnTo>
                <a:lnTo>
                  <a:pt x="50900" y="52060"/>
                </a:lnTo>
                <a:lnTo>
                  <a:pt x="50720" y="52060"/>
                </a:lnTo>
                <a:lnTo>
                  <a:pt x="50780" y="52140"/>
                </a:lnTo>
                <a:lnTo>
                  <a:pt x="51240" y="52350"/>
                </a:lnTo>
                <a:lnTo>
                  <a:pt x="51240" y="52420"/>
                </a:lnTo>
                <a:lnTo>
                  <a:pt x="51250" y="52480"/>
                </a:lnTo>
                <a:lnTo>
                  <a:pt x="51270" y="52520"/>
                </a:lnTo>
                <a:lnTo>
                  <a:pt x="51300" y="52550"/>
                </a:lnTo>
                <a:lnTo>
                  <a:pt x="51230" y="52580"/>
                </a:lnTo>
                <a:lnTo>
                  <a:pt x="51010" y="52780"/>
                </a:lnTo>
                <a:lnTo>
                  <a:pt x="50990" y="52760"/>
                </a:lnTo>
                <a:lnTo>
                  <a:pt x="50990" y="52680"/>
                </a:lnTo>
                <a:lnTo>
                  <a:pt x="50960" y="52490"/>
                </a:lnTo>
                <a:lnTo>
                  <a:pt x="50960" y="52450"/>
                </a:lnTo>
                <a:lnTo>
                  <a:pt x="50960" y="52430"/>
                </a:lnTo>
                <a:lnTo>
                  <a:pt x="50910" y="52420"/>
                </a:lnTo>
                <a:lnTo>
                  <a:pt x="50900" y="52440"/>
                </a:lnTo>
                <a:lnTo>
                  <a:pt x="50880" y="52490"/>
                </a:lnTo>
                <a:lnTo>
                  <a:pt x="50850" y="52700"/>
                </a:lnTo>
                <a:lnTo>
                  <a:pt x="50840" y="52750"/>
                </a:lnTo>
                <a:lnTo>
                  <a:pt x="50840" y="52800"/>
                </a:lnTo>
                <a:lnTo>
                  <a:pt x="50830" y="52860"/>
                </a:lnTo>
                <a:lnTo>
                  <a:pt x="50800" y="52880"/>
                </a:lnTo>
                <a:lnTo>
                  <a:pt x="50740" y="52910"/>
                </a:lnTo>
                <a:lnTo>
                  <a:pt x="50780" y="53000"/>
                </a:lnTo>
                <a:lnTo>
                  <a:pt x="50690" y="53180"/>
                </a:lnTo>
                <a:lnTo>
                  <a:pt x="50630" y="53250"/>
                </a:lnTo>
                <a:lnTo>
                  <a:pt x="50570" y="53280"/>
                </a:lnTo>
                <a:lnTo>
                  <a:pt x="50540" y="53250"/>
                </a:lnTo>
                <a:lnTo>
                  <a:pt x="50480" y="53160"/>
                </a:lnTo>
                <a:lnTo>
                  <a:pt x="50460" y="53140"/>
                </a:lnTo>
                <a:lnTo>
                  <a:pt x="50300" y="53140"/>
                </a:lnTo>
                <a:lnTo>
                  <a:pt x="50170" y="53200"/>
                </a:lnTo>
                <a:lnTo>
                  <a:pt x="50110" y="53250"/>
                </a:lnTo>
                <a:lnTo>
                  <a:pt x="50070" y="53320"/>
                </a:lnTo>
                <a:lnTo>
                  <a:pt x="50070" y="53440"/>
                </a:lnTo>
                <a:lnTo>
                  <a:pt x="50120" y="53480"/>
                </a:lnTo>
                <a:lnTo>
                  <a:pt x="50180" y="53510"/>
                </a:lnTo>
                <a:lnTo>
                  <a:pt x="50220" y="53590"/>
                </a:lnTo>
                <a:lnTo>
                  <a:pt x="49820" y="53570"/>
                </a:lnTo>
                <a:lnTo>
                  <a:pt x="49780" y="53550"/>
                </a:lnTo>
                <a:lnTo>
                  <a:pt x="49740" y="53520"/>
                </a:lnTo>
                <a:lnTo>
                  <a:pt x="49680" y="53430"/>
                </a:lnTo>
                <a:lnTo>
                  <a:pt x="49670" y="53410"/>
                </a:lnTo>
                <a:lnTo>
                  <a:pt x="49530" y="53140"/>
                </a:lnTo>
                <a:lnTo>
                  <a:pt x="49400" y="52940"/>
                </a:lnTo>
                <a:lnTo>
                  <a:pt x="49370" y="52910"/>
                </a:lnTo>
                <a:lnTo>
                  <a:pt x="49300" y="52950"/>
                </a:lnTo>
                <a:lnTo>
                  <a:pt x="49270" y="53110"/>
                </a:lnTo>
                <a:lnTo>
                  <a:pt x="49220" y="53140"/>
                </a:lnTo>
                <a:lnTo>
                  <a:pt x="49160" y="53160"/>
                </a:lnTo>
                <a:lnTo>
                  <a:pt x="49110" y="53190"/>
                </a:lnTo>
                <a:lnTo>
                  <a:pt x="49070" y="53260"/>
                </a:lnTo>
                <a:lnTo>
                  <a:pt x="49070" y="53360"/>
                </a:lnTo>
                <a:lnTo>
                  <a:pt x="49210" y="53590"/>
                </a:lnTo>
                <a:lnTo>
                  <a:pt x="49220" y="53620"/>
                </a:lnTo>
                <a:lnTo>
                  <a:pt x="49220" y="53670"/>
                </a:lnTo>
                <a:lnTo>
                  <a:pt x="49220" y="53730"/>
                </a:lnTo>
                <a:lnTo>
                  <a:pt x="49220" y="53770"/>
                </a:lnTo>
                <a:lnTo>
                  <a:pt x="49200" y="53800"/>
                </a:lnTo>
                <a:lnTo>
                  <a:pt x="49160" y="53810"/>
                </a:lnTo>
                <a:lnTo>
                  <a:pt x="49120" y="53820"/>
                </a:lnTo>
                <a:lnTo>
                  <a:pt x="49090" y="53810"/>
                </a:lnTo>
                <a:lnTo>
                  <a:pt x="49130" y="53850"/>
                </a:lnTo>
                <a:lnTo>
                  <a:pt x="49160" y="53910"/>
                </a:lnTo>
                <a:lnTo>
                  <a:pt x="49180" y="53980"/>
                </a:lnTo>
                <a:lnTo>
                  <a:pt x="49170" y="54060"/>
                </a:lnTo>
                <a:lnTo>
                  <a:pt x="49160" y="54130"/>
                </a:lnTo>
                <a:lnTo>
                  <a:pt x="49190" y="54210"/>
                </a:lnTo>
                <a:lnTo>
                  <a:pt x="49230" y="54280"/>
                </a:lnTo>
                <a:lnTo>
                  <a:pt x="49260" y="54310"/>
                </a:lnTo>
                <a:lnTo>
                  <a:pt x="49360" y="54290"/>
                </a:lnTo>
                <a:lnTo>
                  <a:pt x="49400" y="54300"/>
                </a:lnTo>
                <a:lnTo>
                  <a:pt x="49450" y="54350"/>
                </a:lnTo>
                <a:lnTo>
                  <a:pt x="49470" y="54410"/>
                </a:lnTo>
                <a:lnTo>
                  <a:pt x="49490" y="54480"/>
                </a:lnTo>
                <a:lnTo>
                  <a:pt x="49520" y="54540"/>
                </a:lnTo>
                <a:lnTo>
                  <a:pt x="49550" y="54580"/>
                </a:lnTo>
                <a:lnTo>
                  <a:pt x="49550" y="54620"/>
                </a:lnTo>
                <a:lnTo>
                  <a:pt x="49520" y="54620"/>
                </a:lnTo>
                <a:lnTo>
                  <a:pt x="49500" y="54630"/>
                </a:lnTo>
                <a:lnTo>
                  <a:pt x="49470" y="54670"/>
                </a:lnTo>
                <a:lnTo>
                  <a:pt x="49730" y="54830"/>
                </a:lnTo>
                <a:lnTo>
                  <a:pt x="49790" y="54790"/>
                </a:lnTo>
                <a:lnTo>
                  <a:pt x="49890" y="54820"/>
                </a:lnTo>
                <a:lnTo>
                  <a:pt x="49990" y="54880"/>
                </a:lnTo>
                <a:lnTo>
                  <a:pt x="50050" y="54940"/>
                </a:lnTo>
                <a:lnTo>
                  <a:pt x="49800" y="55110"/>
                </a:lnTo>
                <a:lnTo>
                  <a:pt x="49720" y="55130"/>
                </a:lnTo>
                <a:lnTo>
                  <a:pt x="49710" y="55100"/>
                </a:lnTo>
                <a:lnTo>
                  <a:pt x="49800" y="54940"/>
                </a:lnTo>
                <a:lnTo>
                  <a:pt x="49750" y="54900"/>
                </a:lnTo>
                <a:lnTo>
                  <a:pt x="49690" y="54920"/>
                </a:lnTo>
                <a:lnTo>
                  <a:pt x="49650" y="54960"/>
                </a:lnTo>
                <a:lnTo>
                  <a:pt x="49610" y="55030"/>
                </a:lnTo>
                <a:lnTo>
                  <a:pt x="49600" y="55120"/>
                </a:lnTo>
                <a:lnTo>
                  <a:pt x="49600" y="55230"/>
                </a:lnTo>
                <a:lnTo>
                  <a:pt x="49610" y="55320"/>
                </a:lnTo>
                <a:lnTo>
                  <a:pt x="49610" y="55380"/>
                </a:lnTo>
                <a:lnTo>
                  <a:pt x="49590" y="55470"/>
                </a:lnTo>
                <a:lnTo>
                  <a:pt x="49580" y="55490"/>
                </a:lnTo>
                <a:lnTo>
                  <a:pt x="48840" y="55340"/>
                </a:lnTo>
                <a:lnTo>
                  <a:pt x="48710" y="55290"/>
                </a:lnTo>
                <a:lnTo>
                  <a:pt x="48100" y="55270"/>
                </a:lnTo>
                <a:lnTo>
                  <a:pt x="46510" y="54810"/>
                </a:lnTo>
                <a:lnTo>
                  <a:pt x="45670" y="54750"/>
                </a:lnTo>
                <a:lnTo>
                  <a:pt x="43900" y="54130"/>
                </a:lnTo>
                <a:lnTo>
                  <a:pt x="43760" y="54110"/>
                </a:lnTo>
                <a:lnTo>
                  <a:pt x="43610" y="54170"/>
                </a:lnTo>
                <a:lnTo>
                  <a:pt x="43090" y="54610"/>
                </a:lnTo>
                <a:lnTo>
                  <a:pt x="42820" y="54570"/>
                </a:lnTo>
                <a:lnTo>
                  <a:pt x="42590" y="54660"/>
                </a:lnTo>
                <a:lnTo>
                  <a:pt x="42380" y="54600"/>
                </a:lnTo>
                <a:lnTo>
                  <a:pt x="42200" y="54510"/>
                </a:lnTo>
                <a:lnTo>
                  <a:pt x="42000" y="54310"/>
                </a:lnTo>
                <a:lnTo>
                  <a:pt x="41870" y="54150"/>
                </a:lnTo>
                <a:lnTo>
                  <a:pt x="41690" y="53820"/>
                </a:lnTo>
                <a:lnTo>
                  <a:pt x="41550" y="53670"/>
                </a:lnTo>
                <a:lnTo>
                  <a:pt x="41510" y="53480"/>
                </a:lnTo>
                <a:lnTo>
                  <a:pt x="41540" y="53430"/>
                </a:lnTo>
                <a:lnTo>
                  <a:pt x="41590" y="53390"/>
                </a:lnTo>
                <a:lnTo>
                  <a:pt x="41610" y="53340"/>
                </a:lnTo>
                <a:lnTo>
                  <a:pt x="41610" y="53300"/>
                </a:lnTo>
                <a:lnTo>
                  <a:pt x="41570" y="53190"/>
                </a:lnTo>
                <a:lnTo>
                  <a:pt x="41540" y="53000"/>
                </a:lnTo>
                <a:lnTo>
                  <a:pt x="41520" y="52960"/>
                </a:lnTo>
                <a:lnTo>
                  <a:pt x="41490" y="52880"/>
                </a:lnTo>
                <a:lnTo>
                  <a:pt x="41490" y="52860"/>
                </a:lnTo>
                <a:lnTo>
                  <a:pt x="41490" y="52820"/>
                </a:lnTo>
                <a:lnTo>
                  <a:pt x="41490" y="52790"/>
                </a:lnTo>
                <a:lnTo>
                  <a:pt x="41490" y="52750"/>
                </a:lnTo>
                <a:lnTo>
                  <a:pt x="41490" y="52700"/>
                </a:lnTo>
                <a:lnTo>
                  <a:pt x="41480" y="52670"/>
                </a:lnTo>
                <a:lnTo>
                  <a:pt x="41470" y="52620"/>
                </a:lnTo>
                <a:lnTo>
                  <a:pt x="41500" y="52570"/>
                </a:lnTo>
                <a:lnTo>
                  <a:pt x="41580" y="52510"/>
                </a:lnTo>
                <a:lnTo>
                  <a:pt x="41980" y="52450"/>
                </a:lnTo>
                <a:lnTo>
                  <a:pt x="42520" y="52500"/>
                </a:lnTo>
                <a:lnTo>
                  <a:pt x="43850" y="52170"/>
                </a:lnTo>
                <a:lnTo>
                  <a:pt x="44690" y="51790"/>
                </a:lnTo>
                <a:lnTo>
                  <a:pt x="45990" y="51700"/>
                </a:lnTo>
                <a:lnTo>
                  <a:pt x="46110" y="51650"/>
                </a:lnTo>
                <a:lnTo>
                  <a:pt x="46220" y="51560"/>
                </a:lnTo>
                <a:lnTo>
                  <a:pt x="46380" y="51290"/>
                </a:lnTo>
                <a:lnTo>
                  <a:pt x="47030" y="50380"/>
                </a:lnTo>
                <a:lnTo>
                  <a:pt x="47230" y="50250"/>
                </a:lnTo>
                <a:lnTo>
                  <a:pt x="47960" y="50010"/>
                </a:lnTo>
                <a:lnTo>
                  <a:pt x="47980" y="49910"/>
                </a:lnTo>
                <a:lnTo>
                  <a:pt x="45580" y="47320"/>
                </a:lnTo>
                <a:lnTo>
                  <a:pt x="45450" y="47040"/>
                </a:lnTo>
                <a:lnTo>
                  <a:pt x="45300" y="46890"/>
                </a:lnTo>
                <a:lnTo>
                  <a:pt x="45180" y="46840"/>
                </a:lnTo>
                <a:lnTo>
                  <a:pt x="45100" y="46750"/>
                </a:lnTo>
                <a:lnTo>
                  <a:pt x="45070" y="46550"/>
                </a:lnTo>
                <a:lnTo>
                  <a:pt x="45060" y="46400"/>
                </a:lnTo>
                <a:lnTo>
                  <a:pt x="45000" y="46080"/>
                </a:lnTo>
                <a:lnTo>
                  <a:pt x="44940" y="45870"/>
                </a:lnTo>
                <a:lnTo>
                  <a:pt x="44770" y="45540"/>
                </a:lnTo>
                <a:lnTo>
                  <a:pt x="44840" y="45380"/>
                </a:lnTo>
                <a:lnTo>
                  <a:pt x="45070" y="45310"/>
                </a:lnTo>
                <a:lnTo>
                  <a:pt x="45350" y="45160"/>
                </a:lnTo>
                <a:lnTo>
                  <a:pt x="45530" y="45110"/>
                </a:lnTo>
                <a:lnTo>
                  <a:pt x="45830" y="45180"/>
                </a:lnTo>
                <a:lnTo>
                  <a:pt x="46510" y="45080"/>
                </a:lnTo>
                <a:lnTo>
                  <a:pt x="46640" y="45020"/>
                </a:lnTo>
                <a:lnTo>
                  <a:pt x="46830" y="44880"/>
                </a:lnTo>
                <a:lnTo>
                  <a:pt x="46910" y="44490"/>
                </a:lnTo>
                <a:lnTo>
                  <a:pt x="46950" y="44080"/>
                </a:lnTo>
                <a:lnTo>
                  <a:pt x="47300" y="42940"/>
                </a:lnTo>
                <a:close/>
                <a:moveTo>
                  <a:pt x="51480" y="51940"/>
                </a:moveTo>
                <a:lnTo>
                  <a:pt x="51350" y="52000"/>
                </a:lnTo>
                <a:lnTo>
                  <a:pt x="51190" y="51970"/>
                </a:lnTo>
                <a:lnTo>
                  <a:pt x="51120" y="51830"/>
                </a:lnTo>
                <a:lnTo>
                  <a:pt x="51150" y="51720"/>
                </a:lnTo>
                <a:lnTo>
                  <a:pt x="51180" y="51630"/>
                </a:lnTo>
                <a:lnTo>
                  <a:pt x="51190" y="51560"/>
                </a:lnTo>
                <a:lnTo>
                  <a:pt x="51230" y="51500"/>
                </a:lnTo>
                <a:lnTo>
                  <a:pt x="51300" y="51480"/>
                </a:lnTo>
                <a:lnTo>
                  <a:pt x="51350" y="51500"/>
                </a:lnTo>
                <a:lnTo>
                  <a:pt x="51390" y="51540"/>
                </a:lnTo>
                <a:lnTo>
                  <a:pt x="51420" y="51560"/>
                </a:lnTo>
                <a:lnTo>
                  <a:pt x="51490" y="51520"/>
                </a:lnTo>
                <a:lnTo>
                  <a:pt x="51560" y="51530"/>
                </a:lnTo>
                <a:lnTo>
                  <a:pt x="51590" y="51550"/>
                </a:lnTo>
                <a:lnTo>
                  <a:pt x="51590" y="51600"/>
                </a:lnTo>
                <a:lnTo>
                  <a:pt x="51580" y="51690"/>
                </a:lnTo>
                <a:lnTo>
                  <a:pt x="51560" y="51760"/>
                </a:lnTo>
                <a:lnTo>
                  <a:pt x="51550" y="51800"/>
                </a:lnTo>
                <a:lnTo>
                  <a:pt x="51540" y="51820"/>
                </a:lnTo>
                <a:lnTo>
                  <a:pt x="51500" y="51810"/>
                </a:lnTo>
                <a:lnTo>
                  <a:pt x="51470" y="51820"/>
                </a:lnTo>
                <a:lnTo>
                  <a:pt x="51460" y="51850"/>
                </a:lnTo>
                <a:lnTo>
                  <a:pt x="51480" y="51870"/>
                </a:lnTo>
                <a:lnTo>
                  <a:pt x="51500" y="51910"/>
                </a:lnTo>
                <a:lnTo>
                  <a:pt x="51480" y="5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Gävlebo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20" y="59070"/>
                </a:moveTo>
                <a:lnTo>
                  <a:pt x="40550" y="58810"/>
                </a:lnTo>
                <a:lnTo>
                  <a:pt x="40620" y="58230"/>
                </a:lnTo>
                <a:lnTo>
                  <a:pt x="40690" y="57890"/>
                </a:lnTo>
                <a:lnTo>
                  <a:pt x="40790" y="57650"/>
                </a:lnTo>
                <a:lnTo>
                  <a:pt x="41040" y="57290"/>
                </a:lnTo>
                <a:lnTo>
                  <a:pt x="41130" y="57220"/>
                </a:lnTo>
                <a:lnTo>
                  <a:pt x="41190" y="57210"/>
                </a:lnTo>
                <a:lnTo>
                  <a:pt x="41210" y="57270"/>
                </a:lnTo>
                <a:lnTo>
                  <a:pt x="41420" y="57680"/>
                </a:lnTo>
                <a:lnTo>
                  <a:pt x="41460" y="57730"/>
                </a:lnTo>
                <a:lnTo>
                  <a:pt x="41510" y="57760"/>
                </a:lnTo>
                <a:lnTo>
                  <a:pt x="41530" y="57730"/>
                </a:lnTo>
                <a:lnTo>
                  <a:pt x="41540" y="57650"/>
                </a:lnTo>
                <a:lnTo>
                  <a:pt x="41510" y="57470"/>
                </a:lnTo>
                <a:lnTo>
                  <a:pt x="41580" y="57430"/>
                </a:lnTo>
                <a:lnTo>
                  <a:pt x="41700" y="57540"/>
                </a:lnTo>
                <a:lnTo>
                  <a:pt x="41810" y="57520"/>
                </a:lnTo>
                <a:lnTo>
                  <a:pt x="41880" y="57390"/>
                </a:lnTo>
                <a:lnTo>
                  <a:pt x="42020" y="57360"/>
                </a:lnTo>
                <a:lnTo>
                  <a:pt x="42170" y="57390"/>
                </a:lnTo>
                <a:lnTo>
                  <a:pt x="42260" y="57480"/>
                </a:lnTo>
                <a:lnTo>
                  <a:pt x="42340" y="57490"/>
                </a:lnTo>
                <a:lnTo>
                  <a:pt x="42380" y="57400"/>
                </a:lnTo>
                <a:lnTo>
                  <a:pt x="42380" y="57280"/>
                </a:lnTo>
                <a:lnTo>
                  <a:pt x="42360" y="57180"/>
                </a:lnTo>
                <a:lnTo>
                  <a:pt x="42360" y="57130"/>
                </a:lnTo>
                <a:lnTo>
                  <a:pt x="42370" y="57080"/>
                </a:lnTo>
                <a:lnTo>
                  <a:pt x="42420" y="57030"/>
                </a:lnTo>
                <a:lnTo>
                  <a:pt x="42430" y="56920"/>
                </a:lnTo>
                <a:lnTo>
                  <a:pt x="42440" y="56810"/>
                </a:lnTo>
                <a:lnTo>
                  <a:pt x="42430" y="56700"/>
                </a:lnTo>
                <a:lnTo>
                  <a:pt x="42380" y="56440"/>
                </a:lnTo>
                <a:lnTo>
                  <a:pt x="42400" y="56410"/>
                </a:lnTo>
                <a:lnTo>
                  <a:pt x="43260" y="55690"/>
                </a:lnTo>
                <a:lnTo>
                  <a:pt x="43350" y="55540"/>
                </a:lnTo>
                <a:lnTo>
                  <a:pt x="43380" y="55400"/>
                </a:lnTo>
                <a:lnTo>
                  <a:pt x="43350" y="55260"/>
                </a:lnTo>
                <a:lnTo>
                  <a:pt x="43300" y="55140"/>
                </a:lnTo>
                <a:lnTo>
                  <a:pt x="43240" y="55040"/>
                </a:lnTo>
                <a:lnTo>
                  <a:pt x="43150" y="54880"/>
                </a:lnTo>
                <a:lnTo>
                  <a:pt x="43090" y="54610"/>
                </a:lnTo>
                <a:lnTo>
                  <a:pt x="43610" y="54170"/>
                </a:lnTo>
                <a:lnTo>
                  <a:pt x="43760" y="54110"/>
                </a:lnTo>
                <a:lnTo>
                  <a:pt x="43900" y="54130"/>
                </a:lnTo>
                <a:lnTo>
                  <a:pt x="45670" y="54750"/>
                </a:lnTo>
                <a:lnTo>
                  <a:pt x="46510" y="54810"/>
                </a:lnTo>
                <a:lnTo>
                  <a:pt x="48100" y="55270"/>
                </a:lnTo>
                <a:lnTo>
                  <a:pt x="48710" y="55290"/>
                </a:lnTo>
                <a:lnTo>
                  <a:pt x="48840" y="55340"/>
                </a:lnTo>
                <a:lnTo>
                  <a:pt x="49580" y="55490"/>
                </a:lnTo>
                <a:lnTo>
                  <a:pt x="49530" y="55600"/>
                </a:lnTo>
                <a:lnTo>
                  <a:pt x="49510" y="55690"/>
                </a:lnTo>
                <a:lnTo>
                  <a:pt x="49500" y="55820"/>
                </a:lnTo>
                <a:lnTo>
                  <a:pt x="49510" y="55890"/>
                </a:lnTo>
                <a:lnTo>
                  <a:pt x="49490" y="55950"/>
                </a:lnTo>
                <a:lnTo>
                  <a:pt x="49430" y="56000"/>
                </a:lnTo>
                <a:lnTo>
                  <a:pt x="49490" y="56040"/>
                </a:lnTo>
                <a:lnTo>
                  <a:pt x="49460" y="56130"/>
                </a:lnTo>
                <a:lnTo>
                  <a:pt x="49360" y="56270"/>
                </a:lnTo>
                <a:lnTo>
                  <a:pt x="49400" y="56300"/>
                </a:lnTo>
                <a:lnTo>
                  <a:pt x="49440" y="56360"/>
                </a:lnTo>
                <a:lnTo>
                  <a:pt x="49470" y="56420"/>
                </a:lnTo>
                <a:lnTo>
                  <a:pt x="49440" y="56450"/>
                </a:lnTo>
                <a:lnTo>
                  <a:pt x="49290" y="56470"/>
                </a:lnTo>
                <a:lnTo>
                  <a:pt x="49260" y="56490"/>
                </a:lnTo>
                <a:lnTo>
                  <a:pt x="49240" y="56560"/>
                </a:lnTo>
                <a:lnTo>
                  <a:pt x="49250" y="56630"/>
                </a:lnTo>
                <a:lnTo>
                  <a:pt x="49240" y="56690"/>
                </a:lnTo>
                <a:lnTo>
                  <a:pt x="49180" y="56710"/>
                </a:lnTo>
                <a:lnTo>
                  <a:pt x="49150" y="56730"/>
                </a:lnTo>
                <a:lnTo>
                  <a:pt x="49130" y="56780"/>
                </a:lnTo>
                <a:lnTo>
                  <a:pt x="49120" y="56850"/>
                </a:lnTo>
                <a:lnTo>
                  <a:pt x="49110" y="56930"/>
                </a:lnTo>
                <a:lnTo>
                  <a:pt x="49130" y="57010"/>
                </a:lnTo>
                <a:lnTo>
                  <a:pt x="49170" y="57130"/>
                </a:lnTo>
                <a:lnTo>
                  <a:pt x="49180" y="57180"/>
                </a:lnTo>
                <a:lnTo>
                  <a:pt x="49170" y="57220"/>
                </a:lnTo>
                <a:lnTo>
                  <a:pt x="49120" y="57250"/>
                </a:lnTo>
                <a:lnTo>
                  <a:pt x="49110" y="57280"/>
                </a:lnTo>
                <a:lnTo>
                  <a:pt x="49110" y="57270"/>
                </a:lnTo>
                <a:lnTo>
                  <a:pt x="49110" y="57320"/>
                </a:lnTo>
                <a:lnTo>
                  <a:pt x="49110" y="57370"/>
                </a:lnTo>
                <a:lnTo>
                  <a:pt x="49120" y="57380"/>
                </a:lnTo>
                <a:lnTo>
                  <a:pt x="49140" y="57390"/>
                </a:lnTo>
                <a:lnTo>
                  <a:pt x="49140" y="57430"/>
                </a:lnTo>
                <a:lnTo>
                  <a:pt x="49130" y="57480"/>
                </a:lnTo>
                <a:lnTo>
                  <a:pt x="49110" y="57510"/>
                </a:lnTo>
                <a:lnTo>
                  <a:pt x="49100" y="57550"/>
                </a:lnTo>
                <a:lnTo>
                  <a:pt x="49090" y="57580"/>
                </a:lnTo>
                <a:lnTo>
                  <a:pt x="49100" y="57620"/>
                </a:lnTo>
                <a:lnTo>
                  <a:pt x="49140" y="57640"/>
                </a:lnTo>
                <a:lnTo>
                  <a:pt x="49300" y="57600"/>
                </a:lnTo>
                <a:lnTo>
                  <a:pt x="49290" y="57660"/>
                </a:lnTo>
                <a:lnTo>
                  <a:pt x="49260" y="57700"/>
                </a:lnTo>
                <a:lnTo>
                  <a:pt x="49230" y="57720"/>
                </a:lnTo>
                <a:lnTo>
                  <a:pt x="49200" y="57730"/>
                </a:lnTo>
                <a:lnTo>
                  <a:pt x="49200" y="57780"/>
                </a:lnTo>
                <a:lnTo>
                  <a:pt x="49250" y="57810"/>
                </a:lnTo>
                <a:lnTo>
                  <a:pt x="49260" y="57880"/>
                </a:lnTo>
                <a:lnTo>
                  <a:pt x="49240" y="57970"/>
                </a:lnTo>
                <a:lnTo>
                  <a:pt x="49240" y="58080"/>
                </a:lnTo>
                <a:lnTo>
                  <a:pt x="49260" y="58200"/>
                </a:lnTo>
                <a:lnTo>
                  <a:pt x="49280" y="58230"/>
                </a:lnTo>
                <a:lnTo>
                  <a:pt x="49430" y="58190"/>
                </a:lnTo>
                <a:lnTo>
                  <a:pt x="49480" y="58160"/>
                </a:lnTo>
                <a:lnTo>
                  <a:pt x="49540" y="58150"/>
                </a:lnTo>
                <a:lnTo>
                  <a:pt x="49590" y="58210"/>
                </a:lnTo>
                <a:lnTo>
                  <a:pt x="49630" y="58280"/>
                </a:lnTo>
                <a:lnTo>
                  <a:pt x="49650" y="58360"/>
                </a:lnTo>
                <a:lnTo>
                  <a:pt x="49650" y="58430"/>
                </a:lnTo>
                <a:lnTo>
                  <a:pt x="49620" y="58500"/>
                </a:lnTo>
                <a:lnTo>
                  <a:pt x="49600" y="58580"/>
                </a:lnTo>
                <a:lnTo>
                  <a:pt x="49600" y="58690"/>
                </a:lnTo>
                <a:lnTo>
                  <a:pt x="49580" y="58790"/>
                </a:lnTo>
                <a:lnTo>
                  <a:pt x="49530" y="58830"/>
                </a:lnTo>
                <a:lnTo>
                  <a:pt x="49470" y="58820"/>
                </a:lnTo>
                <a:lnTo>
                  <a:pt x="49420" y="58800"/>
                </a:lnTo>
                <a:lnTo>
                  <a:pt x="49380" y="58760"/>
                </a:lnTo>
                <a:lnTo>
                  <a:pt x="49340" y="58690"/>
                </a:lnTo>
                <a:lnTo>
                  <a:pt x="49230" y="58420"/>
                </a:lnTo>
                <a:lnTo>
                  <a:pt x="49170" y="58310"/>
                </a:lnTo>
                <a:lnTo>
                  <a:pt x="49070" y="58260"/>
                </a:lnTo>
                <a:lnTo>
                  <a:pt x="49080" y="58340"/>
                </a:lnTo>
                <a:lnTo>
                  <a:pt x="49090" y="58400"/>
                </a:lnTo>
                <a:lnTo>
                  <a:pt x="49140" y="58520"/>
                </a:lnTo>
                <a:lnTo>
                  <a:pt x="49020" y="58490"/>
                </a:lnTo>
                <a:lnTo>
                  <a:pt x="48980" y="58440"/>
                </a:lnTo>
                <a:lnTo>
                  <a:pt x="48990" y="58340"/>
                </a:lnTo>
                <a:lnTo>
                  <a:pt x="48880" y="58230"/>
                </a:lnTo>
                <a:lnTo>
                  <a:pt x="48750" y="58200"/>
                </a:lnTo>
                <a:lnTo>
                  <a:pt x="48490" y="58210"/>
                </a:lnTo>
                <a:lnTo>
                  <a:pt x="48530" y="58280"/>
                </a:lnTo>
                <a:lnTo>
                  <a:pt x="48570" y="58310"/>
                </a:lnTo>
                <a:lnTo>
                  <a:pt x="48680" y="58300"/>
                </a:lnTo>
                <a:lnTo>
                  <a:pt x="48890" y="58430"/>
                </a:lnTo>
                <a:lnTo>
                  <a:pt x="48860" y="58540"/>
                </a:lnTo>
                <a:lnTo>
                  <a:pt x="48760" y="58610"/>
                </a:lnTo>
                <a:lnTo>
                  <a:pt x="48650" y="58650"/>
                </a:lnTo>
                <a:lnTo>
                  <a:pt x="48570" y="58650"/>
                </a:lnTo>
                <a:lnTo>
                  <a:pt x="48570" y="58690"/>
                </a:lnTo>
                <a:lnTo>
                  <a:pt x="48600" y="58700"/>
                </a:lnTo>
                <a:lnTo>
                  <a:pt x="48660" y="58740"/>
                </a:lnTo>
                <a:lnTo>
                  <a:pt x="48570" y="58780"/>
                </a:lnTo>
                <a:lnTo>
                  <a:pt x="48430" y="58720"/>
                </a:lnTo>
                <a:lnTo>
                  <a:pt x="48360" y="58780"/>
                </a:lnTo>
                <a:lnTo>
                  <a:pt x="48750" y="58870"/>
                </a:lnTo>
                <a:lnTo>
                  <a:pt x="48820" y="58960"/>
                </a:lnTo>
                <a:lnTo>
                  <a:pt x="48760" y="58990"/>
                </a:lnTo>
                <a:lnTo>
                  <a:pt x="48700" y="58980"/>
                </a:lnTo>
                <a:lnTo>
                  <a:pt x="48590" y="58910"/>
                </a:lnTo>
                <a:lnTo>
                  <a:pt x="48530" y="58900"/>
                </a:lnTo>
                <a:lnTo>
                  <a:pt x="48320" y="58910"/>
                </a:lnTo>
                <a:lnTo>
                  <a:pt x="48320" y="58960"/>
                </a:lnTo>
                <a:lnTo>
                  <a:pt x="48430" y="58950"/>
                </a:lnTo>
                <a:lnTo>
                  <a:pt x="48480" y="58970"/>
                </a:lnTo>
                <a:lnTo>
                  <a:pt x="48510" y="59040"/>
                </a:lnTo>
                <a:lnTo>
                  <a:pt x="48380" y="59110"/>
                </a:lnTo>
                <a:lnTo>
                  <a:pt x="48240" y="59130"/>
                </a:lnTo>
                <a:lnTo>
                  <a:pt x="48320" y="59200"/>
                </a:lnTo>
                <a:lnTo>
                  <a:pt x="48640" y="59260"/>
                </a:lnTo>
                <a:lnTo>
                  <a:pt x="48640" y="59300"/>
                </a:lnTo>
                <a:lnTo>
                  <a:pt x="48340" y="59290"/>
                </a:lnTo>
                <a:lnTo>
                  <a:pt x="48310" y="59330"/>
                </a:lnTo>
                <a:lnTo>
                  <a:pt x="48340" y="59360"/>
                </a:lnTo>
                <a:lnTo>
                  <a:pt x="48410" y="59390"/>
                </a:lnTo>
                <a:lnTo>
                  <a:pt x="48460" y="59440"/>
                </a:lnTo>
                <a:lnTo>
                  <a:pt x="48540" y="59460"/>
                </a:lnTo>
                <a:lnTo>
                  <a:pt x="48570" y="59480"/>
                </a:lnTo>
                <a:lnTo>
                  <a:pt x="48570" y="59530"/>
                </a:lnTo>
                <a:lnTo>
                  <a:pt x="48450" y="59530"/>
                </a:lnTo>
                <a:lnTo>
                  <a:pt x="48450" y="59570"/>
                </a:lnTo>
                <a:lnTo>
                  <a:pt x="48570" y="59620"/>
                </a:lnTo>
                <a:lnTo>
                  <a:pt x="48590" y="59660"/>
                </a:lnTo>
                <a:lnTo>
                  <a:pt x="48610" y="59730"/>
                </a:lnTo>
                <a:lnTo>
                  <a:pt x="48590" y="59770"/>
                </a:lnTo>
                <a:lnTo>
                  <a:pt x="48560" y="59810"/>
                </a:lnTo>
                <a:lnTo>
                  <a:pt x="48530" y="59870"/>
                </a:lnTo>
                <a:lnTo>
                  <a:pt x="48550" y="59930"/>
                </a:lnTo>
                <a:lnTo>
                  <a:pt x="48560" y="59980"/>
                </a:lnTo>
                <a:lnTo>
                  <a:pt x="48580" y="60020"/>
                </a:lnTo>
                <a:lnTo>
                  <a:pt x="48620" y="60050"/>
                </a:lnTo>
                <a:lnTo>
                  <a:pt x="48650" y="60050"/>
                </a:lnTo>
                <a:lnTo>
                  <a:pt x="48670" y="60020"/>
                </a:lnTo>
                <a:lnTo>
                  <a:pt x="48690" y="59980"/>
                </a:lnTo>
                <a:lnTo>
                  <a:pt x="48720" y="59960"/>
                </a:lnTo>
                <a:lnTo>
                  <a:pt x="48740" y="59980"/>
                </a:lnTo>
                <a:lnTo>
                  <a:pt x="48740" y="60020"/>
                </a:lnTo>
                <a:lnTo>
                  <a:pt x="48730" y="60070"/>
                </a:lnTo>
                <a:lnTo>
                  <a:pt x="48700" y="60090"/>
                </a:lnTo>
                <a:lnTo>
                  <a:pt x="48660" y="60100"/>
                </a:lnTo>
                <a:lnTo>
                  <a:pt x="48630" y="60110"/>
                </a:lnTo>
                <a:lnTo>
                  <a:pt x="48600" y="60140"/>
                </a:lnTo>
                <a:lnTo>
                  <a:pt x="48570" y="60180"/>
                </a:lnTo>
                <a:lnTo>
                  <a:pt x="48550" y="60130"/>
                </a:lnTo>
                <a:lnTo>
                  <a:pt x="48520" y="60070"/>
                </a:lnTo>
                <a:lnTo>
                  <a:pt x="48480" y="60050"/>
                </a:lnTo>
                <a:lnTo>
                  <a:pt x="48460" y="60170"/>
                </a:lnTo>
                <a:lnTo>
                  <a:pt x="48400" y="60230"/>
                </a:lnTo>
                <a:lnTo>
                  <a:pt x="48390" y="60290"/>
                </a:lnTo>
                <a:lnTo>
                  <a:pt x="48400" y="60330"/>
                </a:lnTo>
                <a:lnTo>
                  <a:pt x="48490" y="60480"/>
                </a:lnTo>
                <a:lnTo>
                  <a:pt x="48580" y="60570"/>
                </a:lnTo>
                <a:lnTo>
                  <a:pt x="48680" y="60610"/>
                </a:lnTo>
                <a:lnTo>
                  <a:pt x="48680" y="60680"/>
                </a:lnTo>
                <a:lnTo>
                  <a:pt x="48910" y="60830"/>
                </a:lnTo>
                <a:lnTo>
                  <a:pt x="48820" y="60850"/>
                </a:lnTo>
                <a:lnTo>
                  <a:pt x="48720" y="60830"/>
                </a:lnTo>
                <a:lnTo>
                  <a:pt x="48530" y="60740"/>
                </a:lnTo>
                <a:lnTo>
                  <a:pt x="48570" y="60860"/>
                </a:lnTo>
                <a:lnTo>
                  <a:pt x="48660" y="60920"/>
                </a:lnTo>
                <a:lnTo>
                  <a:pt x="48750" y="60950"/>
                </a:lnTo>
                <a:lnTo>
                  <a:pt x="48820" y="61000"/>
                </a:lnTo>
                <a:lnTo>
                  <a:pt x="48690" y="60990"/>
                </a:lnTo>
                <a:lnTo>
                  <a:pt x="48640" y="60970"/>
                </a:lnTo>
                <a:lnTo>
                  <a:pt x="48480" y="60820"/>
                </a:lnTo>
                <a:lnTo>
                  <a:pt x="48430" y="60790"/>
                </a:lnTo>
                <a:lnTo>
                  <a:pt x="48360" y="60790"/>
                </a:lnTo>
                <a:lnTo>
                  <a:pt x="48360" y="60830"/>
                </a:lnTo>
                <a:lnTo>
                  <a:pt x="48440" y="60870"/>
                </a:lnTo>
                <a:lnTo>
                  <a:pt x="48530" y="60960"/>
                </a:lnTo>
                <a:lnTo>
                  <a:pt x="48620" y="61070"/>
                </a:lnTo>
                <a:lnTo>
                  <a:pt x="48680" y="61170"/>
                </a:lnTo>
                <a:lnTo>
                  <a:pt x="48720" y="61330"/>
                </a:lnTo>
                <a:lnTo>
                  <a:pt x="48670" y="61380"/>
                </a:lnTo>
                <a:lnTo>
                  <a:pt x="48590" y="61420"/>
                </a:lnTo>
                <a:lnTo>
                  <a:pt x="48530" y="61520"/>
                </a:lnTo>
                <a:lnTo>
                  <a:pt x="48640" y="61610"/>
                </a:lnTo>
                <a:lnTo>
                  <a:pt x="48620" y="61760"/>
                </a:lnTo>
                <a:lnTo>
                  <a:pt x="48600" y="61820"/>
                </a:lnTo>
                <a:lnTo>
                  <a:pt x="48550" y="61870"/>
                </a:lnTo>
                <a:lnTo>
                  <a:pt x="48610" y="61950"/>
                </a:lnTo>
                <a:lnTo>
                  <a:pt x="48620" y="62030"/>
                </a:lnTo>
                <a:lnTo>
                  <a:pt x="48590" y="62080"/>
                </a:lnTo>
                <a:lnTo>
                  <a:pt x="48510" y="62090"/>
                </a:lnTo>
                <a:lnTo>
                  <a:pt x="48550" y="62100"/>
                </a:lnTo>
                <a:lnTo>
                  <a:pt x="48630" y="62110"/>
                </a:lnTo>
                <a:lnTo>
                  <a:pt x="48660" y="62120"/>
                </a:lnTo>
                <a:lnTo>
                  <a:pt x="48670" y="62160"/>
                </a:lnTo>
                <a:lnTo>
                  <a:pt x="48680" y="62200"/>
                </a:lnTo>
                <a:lnTo>
                  <a:pt x="48670" y="62240"/>
                </a:lnTo>
                <a:lnTo>
                  <a:pt x="48650" y="62250"/>
                </a:lnTo>
                <a:lnTo>
                  <a:pt x="48620" y="62280"/>
                </a:lnTo>
                <a:lnTo>
                  <a:pt x="48600" y="62350"/>
                </a:lnTo>
                <a:lnTo>
                  <a:pt x="48580" y="62430"/>
                </a:lnTo>
                <a:lnTo>
                  <a:pt x="48570" y="62510"/>
                </a:lnTo>
                <a:lnTo>
                  <a:pt x="48580" y="62540"/>
                </a:lnTo>
                <a:lnTo>
                  <a:pt x="48610" y="62570"/>
                </a:lnTo>
                <a:lnTo>
                  <a:pt x="48640" y="62600"/>
                </a:lnTo>
                <a:lnTo>
                  <a:pt x="48570" y="62670"/>
                </a:lnTo>
                <a:lnTo>
                  <a:pt x="48550" y="62680"/>
                </a:lnTo>
                <a:lnTo>
                  <a:pt x="48710" y="62660"/>
                </a:lnTo>
                <a:lnTo>
                  <a:pt x="48790" y="62670"/>
                </a:lnTo>
                <a:lnTo>
                  <a:pt x="48820" y="62730"/>
                </a:lnTo>
                <a:lnTo>
                  <a:pt x="48640" y="62780"/>
                </a:lnTo>
                <a:lnTo>
                  <a:pt x="48580" y="62850"/>
                </a:lnTo>
                <a:lnTo>
                  <a:pt x="48550" y="63030"/>
                </a:lnTo>
                <a:lnTo>
                  <a:pt x="48550" y="63100"/>
                </a:lnTo>
                <a:lnTo>
                  <a:pt x="48550" y="63130"/>
                </a:lnTo>
                <a:lnTo>
                  <a:pt x="48620" y="63200"/>
                </a:lnTo>
                <a:lnTo>
                  <a:pt x="48670" y="63200"/>
                </a:lnTo>
                <a:lnTo>
                  <a:pt x="48690" y="63220"/>
                </a:lnTo>
                <a:lnTo>
                  <a:pt x="48680" y="63300"/>
                </a:lnTo>
                <a:lnTo>
                  <a:pt x="48690" y="63340"/>
                </a:lnTo>
                <a:lnTo>
                  <a:pt x="48720" y="63410"/>
                </a:lnTo>
                <a:lnTo>
                  <a:pt x="48730" y="63430"/>
                </a:lnTo>
                <a:lnTo>
                  <a:pt x="48780" y="63400"/>
                </a:lnTo>
                <a:lnTo>
                  <a:pt x="48800" y="63410"/>
                </a:lnTo>
                <a:lnTo>
                  <a:pt x="48820" y="63440"/>
                </a:lnTo>
                <a:lnTo>
                  <a:pt x="48930" y="63800"/>
                </a:lnTo>
                <a:lnTo>
                  <a:pt x="48900" y="63810"/>
                </a:lnTo>
                <a:lnTo>
                  <a:pt x="48870" y="63820"/>
                </a:lnTo>
                <a:lnTo>
                  <a:pt x="48850" y="63850"/>
                </a:lnTo>
                <a:lnTo>
                  <a:pt x="48850" y="63880"/>
                </a:lnTo>
                <a:lnTo>
                  <a:pt x="48860" y="63960"/>
                </a:lnTo>
                <a:lnTo>
                  <a:pt x="48880" y="63960"/>
                </a:lnTo>
                <a:lnTo>
                  <a:pt x="48900" y="63950"/>
                </a:lnTo>
                <a:lnTo>
                  <a:pt x="48930" y="63970"/>
                </a:lnTo>
                <a:lnTo>
                  <a:pt x="48930" y="64050"/>
                </a:lnTo>
                <a:lnTo>
                  <a:pt x="48930" y="64120"/>
                </a:lnTo>
                <a:lnTo>
                  <a:pt x="48930" y="64170"/>
                </a:lnTo>
                <a:lnTo>
                  <a:pt x="48970" y="64220"/>
                </a:lnTo>
                <a:lnTo>
                  <a:pt x="49030" y="64240"/>
                </a:lnTo>
                <a:lnTo>
                  <a:pt x="49070" y="64240"/>
                </a:lnTo>
                <a:lnTo>
                  <a:pt x="49090" y="64260"/>
                </a:lnTo>
                <a:lnTo>
                  <a:pt x="49050" y="64350"/>
                </a:lnTo>
                <a:lnTo>
                  <a:pt x="49020" y="64390"/>
                </a:lnTo>
                <a:lnTo>
                  <a:pt x="48920" y="64450"/>
                </a:lnTo>
                <a:lnTo>
                  <a:pt x="48840" y="64550"/>
                </a:lnTo>
                <a:lnTo>
                  <a:pt x="48720" y="64640"/>
                </a:lnTo>
                <a:lnTo>
                  <a:pt x="48650" y="64660"/>
                </a:lnTo>
                <a:lnTo>
                  <a:pt x="48640" y="64690"/>
                </a:lnTo>
                <a:lnTo>
                  <a:pt x="48640" y="64720"/>
                </a:lnTo>
                <a:lnTo>
                  <a:pt x="48660" y="64740"/>
                </a:lnTo>
                <a:lnTo>
                  <a:pt x="48690" y="64730"/>
                </a:lnTo>
                <a:lnTo>
                  <a:pt x="48760" y="64700"/>
                </a:lnTo>
                <a:lnTo>
                  <a:pt x="48790" y="64690"/>
                </a:lnTo>
                <a:lnTo>
                  <a:pt x="48850" y="64710"/>
                </a:lnTo>
                <a:lnTo>
                  <a:pt x="48910" y="64800"/>
                </a:lnTo>
                <a:lnTo>
                  <a:pt x="49010" y="64840"/>
                </a:lnTo>
                <a:lnTo>
                  <a:pt x="49180" y="64990"/>
                </a:lnTo>
                <a:lnTo>
                  <a:pt x="49050" y="65070"/>
                </a:lnTo>
                <a:lnTo>
                  <a:pt x="49050" y="65120"/>
                </a:lnTo>
                <a:lnTo>
                  <a:pt x="49100" y="65150"/>
                </a:lnTo>
                <a:lnTo>
                  <a:pt x="49160" y="65160"/>
                </a:lnTo>
                <a:lnTo>
                  <a:pt x="49210" y="65150"/>
                </a:lnTo>
                <a:lnTo>
                  <a:pt x="49030" y="66000"/>
                </a:lnTo>
                <a:lnTo>
                  <a:pt x="48920" y="66240"/>
                </a:lnTo>
                <a:lnTo>
                  <a:pt x="48870" y="66290"/>
                </a:lnTo>
                <a:lnTo>
                  <a:pt x="48820" y="66350"/>
                </a:lnTo>
                <a:lnTo>
                  <a:pt x="48750" y="66500"/>
                </a:lnTo>
                <a:lnTo>
                  <a:pt x="48730" y="66620"/>
                </a:lnTo>
                <a:lnTo>
                  <a:pt x="48760" y="67080"/>
                </a:lnTo>
                <a:lnTo>
                  <a:pt x="48550" y="67160"/>
                </a:lnTo>
                <a:lnTo>
                  <a:pt x="48490" y="67220"/>
                </a:lnTo>
                <a:lnTo>
                  <a:pt x="48440" y="67240"/>
                </a:lnTo>
                <a:lnTo>
                  <a:pt x="48190" y="67210"/>
                </a:lnTo>
                <a:lnTo>
                  <a:pt x="48160" y="67200"/>
                </a:lnTo>
                <a:lnTo>
                  <a:pt x="48150" y="67180"/>
                </a:lnTo>
                <a:lnTo>
                  <a:pt x="48130" y="67180"/>
                </a:lnTo>
                <a:lnTo>
                  <a:pt x="48010" y="67160"/>
                </a:lnTo>
                <a:lnTo>
                  <a:pt x="47970" y="67170"/>
                </a:lnTo>
                <a:lnTo>
                  <a:pt x="47920" y="67190"/>
                </a:lnTo>
                <a:lnTo>
                  <a:pt x="47870" y="67250"/>
                </a:lnTo>
                <a:lnTo>
                  <a:pt x="47850" y="67280"/>
                </a:lnTo>
                <a:lnTo>
                  <a:pt x="47850" y="67320"/>
                </a:lnTo>
                <a:lnTo>
                  <a:pt x="47850" y="67360"/>
                </a:lnTo>
                <a:lnTo>
                  <a:pt x="47850" y="67410"/>
                </a:lnTo>
                <a:lnTo>
                  <a:pt x="47810" y="67470"/>
                </a:lnTo>
                <a:lnTo>
                  <a:pt x="47490" y="67690"/>
                </a:lnTo>
                <a:lnTo>
                  <a:pt x="47410" y="67710"/>
                </a:lnTo>
                <a:lnTo>
                  <a:pt x="47340" y="67720"/>
                </a:lnTo>
                <a:lnTo>
                  <a:pt x="47210" y="67660"/>
                </a:lnTo>
                <a:lnTo>
                  <a:pt x="47180" y="67590"/>
                </a:lnTo>
                <a:lnTo>
                  <a:pt x="47150" y="67550"/>
                </a:lnTo>
                <a:lnTo>
                  <a:pt x="47090" y="67490"/>
                </a:lnTo>
                <a:lnTo>
                  <a:pt x="47040" y="67420"/>
                </a:lnTo>
                <a:lnTo>
                  <a:pt x="46990" y="67320"/>
                </a:lnTo>
                <a:lnTo>
                  <a:pt x="46910" y="67130"/>
                </a:lnTo>
                <a:lnTo>
                  <a:pt x="46850" y="67020"/>
                </a:lnTo>
                <a:lnTo>
                  <a:pt x="46680" y="66790"/>
                </a:lnTo>
                <a:lnTo>
                  <a:pt x="46580" y="66690"/>
                </a:lnTo>
                <a:lnTo>
                  <a:pt x="46510" y="66630"/>
                </a:lnTo>
                <a:lnTo>
                  <a:pt x="46460" y="66610"/>
                </a:lnTo>
                <a:lnTo>
                  <a:pt x="46410" y="66600"/>
                </a:lnTo>
                <a:lnTo>
                  <a:pt x="46340" y="66530"/>
                </a:lnTo>
                <a:lnTo>
                  <a:pt x="46250" y="66410"/>
                </a:lnTo>
                <a:lnTo>
                  <a:pt x="45960" y="65900"/>
                </a:lnTo>
                <a:lnTo>
                  <a:pt x="45940" y="65880"/>
                </a:lnTo>
                <a:lnTo>
                  <a:pt x="45920" y="65860"/>
                </a:lnTo>
                <a:lnTo>
                  <a:pt x="45880" y="65840"/>
                </a:lnTo>
                <a:lnTo>
                  <a:pt x="45850" y="65810"/>
                </a:lnTo>
                <a:lnTo>
                  <a:pt x="45800" y="65740"/>
                </a:lnTo>
                <a:lnTo>
                  <a:pt x="45650" y="65420"/>
                </a:lnTo>
                <a:lnTo>
                  <a:pt x="45640" y="65330"/>
                </a:lnTo>
                <a:lnTo>
                  <a:pt x="45660" y="65140"/>
                </a:lnTo>
                <a:lnTo>
                  <a:pt x="45830" y="65000"/>
                </a:lnTo>
                <a:lnTo>
                  <a:pt x="46070" y="64640"/>
                </a:lnTo>
                <a:lnTo>
                  <a:pt x="46110" y="64530"/>
                </a:lnTo>
                <a:lnTo>
                  <a:pt x="46160" y="64450"/>
                </a:lnTo>
                <a:lnTo>
                  <a:pt x="46220" y="64390"/>
                </a:lnTo>
                <a:lnTo>
                  <a:pt x="46230" y="64370"/>
                </a:lnTo>
                <a:lnTo>
                  <a:pt x="46260" y="64250"/>
                </a:lnTo>
                <a:lnTo>
                  <a:pt x="46270" y="64170"/>
                </a:lnTo>
                <a:lnTo>
                  <a:pt x="46260" y="64090"/>
                </a:lnTo>
                <a:lnTo>
                  <a:pt x="46210" y="63970"/>
                </a:lnTo>
                <a:lnTo>
                  <a:pt x="46120" y="63850"/>
                </a:lnTo>
                <a:lnTo>
                  <a:pt x="45960" y="63670"/>
                </a:lnTo>
                <a:lnTo>
                  <a:pt x="45830" y="63490"/>
                </a:lnTo>
                <a:lnTo>
                  <a:pt x="45790" y="63360"/>
                </a:lnTo>
                <a:lnTo>
                  <a:pt x="45670" y="63090"/>
                </a:lnTo>
                <a:lnTo>
                  <a:pt x="45590" y="62940"/>
                </a:lnTo>
                <a:lnTo>
                  <a:pt x="45510" y="62810"/>
                </a:lnTo>
                <a:lnTo>
                  <a:pt x="45400" y="62760"/>
                </a:lnTo>
                <a:lnTo>
                  <a:pt x="44790" y="62610"/>
                </a:lnTo>
                <a:lnTo>
                  <a:pt x="44430" y="62410"/>
                </a:lnTo>
                <a:lnTo>
                  <a:pt x="44330" y="62290"/>
                </a:lnTo>
                <a:lnTo>
                  <a:pt x="44130" y="62000"/>
                </a:lnTo>
                <a:lnTo>
                  <a:pt x="44130" y="61980"/>
                </a:lnTo>
                <a:lnTo>
                  <a:pt x="44130" y="61930"/>
                </a:lnTo>
                <a:lnTo>
                  <a:pt x="44130" y="61840"/>
                </a:lnTo>
                <a:lnTo>
                  <a:pt x="44110" y="61650"/>
                </a:lnTo>
                <a:lnTo>
                  <a:pt x="44050" y="61440"/>
                </a:lnTo>
                <a:lnTo>
                  <a:pt x="43930" y="61260"/>
                </a:lnTo>
                <a:lnTo>
                  <a:pt x="43370" y="60630"/>
                </a:lnTo>
                <a:lnTo>
                  <a:pt x="42740" y="59680"/>
                </a:lnTo>
                <a:lnTo>
                  <a:pt x="42710" y="59590"/>
                </a:lnTo>
                <a:lnTo>
                  <a:pt x="42660" y="59550"/>
                </a:lnTo>
                <a:lnTo>
                  <a:pt x="42560" y="59370"/>
                </a:lnTo>
                <a:lnTo>
                  <a:pt x="42440" y="59550"/>
                </a:lnTo>
                <a:lnTo>
                  <a:pt x="42390" y="59600"/>
                </a:lnTo>
                <a:lnTo>
                  <a:pt x="42350" y="59670"/>
                </a:lnTo>
                <a:lnTo>
                  <a:pt x="42310" y="59700"/>
                </a:lnTo>
                <a:lnTo>
                  <a:pt x="41120" y="59700"/>
                </a:lnTo>
                <a:lnTo>
                  <a:pt x="41100" y="59670"/>
                </a:lnTo>
                <a:lnTo>
                  <a:pt x="41090" y="59600"/>
                </a:lnTo>
                <a:lnTo>
                  <a:pt x="41030" y="59500"/>
                </a:lnTo>
                <a:lnTo>
                  <a:pt x="40990" y="59250"/>
                </a:lnTo>
                <a:lnTo>
                  <a:pt x="40420" y="59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Upps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60" y="67080"/>
                </a:moveTo>
                <a:lnTo>
                  <a:pt x="48730" y="66620"/>
                </a:lnTo>
                <a:lnTo>
                  <a:pt x="48750" y="66500"/>
                </a:lnTo>
                <a:lnTo>
                  <a:pt x="48820" y="66350"/>
                </a:lnTo>
                <a:lnTo>
                  <a:pt x="48870" y="66290"/>
                </a:lnTo>
                <a:lnTo>
                  <a:pt x="48920" y="66240"/>
                </a:lnTo>
                <a:lnTo>
                  <a:pt x="49030" y="66000"/>
                </a:lnTo>
                <a:lnTo>
                  <a:pt x="49210" y="65150"/>
                </a:lnTo>
                <a:lnTo>
                  <a:pt x="49220" y="65140"/>
                </a:lnTo>
                <a:lnTo>
                  <a:pt x="49270" y="65100"/>
                </a:lnTo>
                <a:lnTo>
                  <a:pt x="49330" y="65060"/>
                </a:lnTo>
                <a:lnTo>
                  <a:pt x="49730" y="64990"/>
                </a:lnTo>
                <a:lnTo>
                  <a:pt x="49820" y="65000"/>
                </a:lnTo>
                <a:lnTo>
                  <a:pt x="49870" y="65050"/>
                </a:lnTo>
                <a:lnTo>
                  <a:pt x="49920" y="65110"/>
                </a:lnTo>
                <a:lnTo>
                  <a:pt x="50030" y="65180"/>
                </a:lnTo>
                <a:lnTo>
                  <a:pt x="50070" y="65240"/>
                </a:lnTo>
                <a:lnTo>
                  <a:pt x="50030" y="65300"/>
                </a:lnTo>
                <a:lnTo>
                  <a:pt x="49930" y="65370"/>
                </a:lnTo>
                <a:lnTo>
                  <a:pt x="49900" y="65390"/>
                </a:lnTo>
                <a:lnTo>
                  <a:pt x="49910" y="65480"/>
                </a:lnTo>
                <a:lnTo>
                  <a:pt x="49960" y="65620"/>
                </a:lnTo>
                <a:lnTo>
                  <a:pt x="49970" y="65690"/>
                </a:lnTo>
                <a:lnTo>
                  <a:pt x="50010" y="65820"/>
                </a:lnTo>
                <a:lnTo>
                  <a:pt x="50110" y="65890"/>
                </a:lnTo>
                <a:lnTo>
                  <a:pt x="50320" y="65920"/>
                </a:lnTo>
                <a:lnTo>
                  <a:pt x="50320" y="65880"/>
                </a:lnTo>
                <a:lnTo>
                  <a:pt x="50280" y="65700"/>
                </a:lnTo>
                <a:lnTo>
                  <a:pt x="50380" y="65520"/>
                </a:lnTo>
                <a:lnTo>
                  <a:pt x="50550" y="65390"/>
                </a:lnTo>
                <a:lnTo>
                  <a:pt x="50860" y="65290"/>
                </a:lnTo>
                <a:lnTo>
                  <a:pt x="50950" y="65300"/>
                </a:lnTo>
                <a:lnTo>
                  <a:pt x="51030" y="65370"/>
                </a:lnTo>
                <a:lnTo>
                  <a:pt x="51090" y="65580"/>
                </a:lnTo>
                <a:lnTo>
                  <a:pt x="51090" y="65660"/>
                </a:lnTo>
                <a:lnTo>
                  <a:pt x="51070" y="65720"/>
                </a:lnTo>
                <a:lnTo>
                  <a:pt x="51040" y="65770"/>
                </a:lnTo>
                <a:lnTo>
                  <a:pt x="51010" y="65800"/>
                </a:lnTo>
                <a:lnTo>
                  <a:pt x="51010" y="65840"/>
                </a:lnTo>
                <a:lnTo>
                  <a:pt x="51090" y="65840"/>
                </a:lnTo>
                <a:lnTo>
                  <a:pt x="51160" y="65900"/>
                </a:lnTo>
                <a:lnTo>
                  <a:pt x="51300" y="66050"/>
                </a:lnTo>
                <a:lnTo>
                  <a:pt x="51400" y="66130"/>
                </a:lnTo>
                <a:lnTo>
                  <a:pt x="51420" y="66170"/>
                </a:lnTo>
                <a:lnTo>
                  <a:pt x="51440" y="66270"/>
                </a:lnTo>
                <a:lnTo>
                  <a:pt x="51450" y="66300"/>
                </a:lnTo>
                <a:lnTo>
                  <a:pt x="51540" y="66440"/>
                </a:lnTo>
                <a:lnTo>
                  <a:pt x="51650" y="66530"/>
                </a:lnTo>
                <a:lnTo>
                  <a:pt x="51900" y="66640"/>
                </a:lnTo>
                <a:lnTo>
                  <a:pt x="51850" y="66670"/>
                </a:lnTo>
                <a:lnTo>
                  <a:pt x="51770" y="66750"/>
                </a:lnTo>
                <a:lnTo>
                  <a:pt x="51730" y="66800"/>
                </a:lnTo>
                <a:lnTo>
                  <a:pt x="51730" y="66850"/>
                </a:lnTo>
                <a:lnTo>
                  <a:pt x="51780" y="66900"/>
                </a:lnTo>
                <a:lnTo>
                  <a:pt x="51800" y="66930"/>
                </a:lnTo>
                <a:lnTo>
                  <a:pt x="51820" y="66980"/>
                </a:lnTo>
                <a:lnTo>
                  <a:pt x="51870" y="66930"/>
                </a:lnTo>
                <a:lnTo>
                  <a:pt x="51950" y="66840"/>
                </a:lnTo>
                <a:lnTo>
                  <a:pt x="52010" y="66800"/>
                </a:lnTo>
                <a:lnTo>
                  <a:pt x="52060" y="66790"/>
                </a:lnTo>
                <a:lnTo>
                  <a:pt x="52100" y="66800"/>
                </a:lnTo>
                <a:lnTo>
                  <a:pt x="52190" y="66850"/>
                </a:lnTo>
                <a:lnTo>
                  <a:pt x="52410" y="66840"/>
                </a:lnTo>
                <a:lnTo>
                  <a:pt x="52470" y="66890"/>
                </a:lnTo>
                <a:lnTo>
                  <a:pt x="52460" y="66910"/>
                </a:lnTo>
                <a:lnTo>
                  <a:pt x="52460" y="66960"/>
                </a:lnTo>
                <a:lnTo>
                  <a:pt x="52460" y="67010"/>
                </a:lnTo>
                <a:lnTo>
                  <a:pt x="52470" y="67060"/>
                </a:lnTo>
                <a:lnTo>
                  <a:pt x="52480" y="67080"/>
                </a:lnTo>
                <a:lnTo>
                  <a:pt x="52550" y="67140"/>
                </a:lnTo>
                <a:lnTo>
                  <a:pt x="52550" y="67180"/>
                </a:lnTo>
                <a:lnTo>
                  <a:pt x="52510" y="67200"/>
                </a:lnTo>
                <a:lnTo>
                  <a:pt x="52470" y="67190"/>
                </a:lnTo>
                <a:lnTo>
                  <a:pt x="52440" y="67190"/>
                </a:lnTo>
                <a:lnTo>
                  <a:pt x="52400" y="67230"/>
                </a:lnTo>
                <a:lnTo>
                  <a:pt x="52820" y="67390"/>
                </a:lnTo>
                <a:lnTo>
                  <a:pt x="52940" y="67520"/>
                </a:lnTo>
                <a:lnTo>
                  <a:pt x="52820" y="67580"/>
                </a:lnTo>
                <a:lnTo>
                  <a:pt x="52320" y="67390"/>
                </a:lnTo>
                <a:lnTo>
                  <a:pt x="52230" y="67270"/>
                </a:lnTo>
                <a:lnTo>
                  <a:pt x="52070" y="67010"/>
                </a:lnTo>
                <a:lnTo>
                  <a:pt x="52110" y="67230"/>
                </a:lnTo>
                <a:lnTo>
                  <a:pt x="52230" y="67390"/>
                </a:lnTo>
                <a:lnTo>
                  <a:pt x="52370" y="67540"/>
                </a:lnTo>
                <a:lnTo>
                  <a:pt x="52470" y="67690"/>
                </a:lnTo>
                <a:lnTo>
                  <a:pt x="52410" y="67690"/>
                </a:lnTo>
                <a:lnTo>
                  <a:pt x="52370" y="67660"/>
                </a:lnTo>
                <a:lnTo>
                  <a:pt x="52300" y="67560"/>
                </a:lnTo>
                <a:lnTo>
                  <a:pt x="52320" y="67710"/>
                </a:lnTo>
                <a:lnTo>
                  <a:pt x="52380" y="67790"/>
                </a:lnTo>
                <a:lnTo>
                  <a:pt x="52530" y="67900"/>
                </a:lnTo>
                <a:lnTo>
                  <a:pt x="52600" y="67990"/>
                </a:lnTo>
                <a:lnTo>
                  <a:pt x="52640" y="68020"/>
                </a:lnTo>
                <a:lnTo>
                  <a:pt x="52690" y="68020"/>
                </a:lnTo>
                <a:lnTo>
                  <a:pt x="52730" y="68000"/>
                </a:lnTo>
                <a:lnTo>
                  <a:pt x="52760" y="67970"/>
                </a:lnTo>
                <a:lnTo>
                  <a:pt x="52770" y="67920"/>
                </a:lnTo>
                <a:lnTo>
                  <a:pt x="52770" y="67910"/>
                </a:lnTo>
                <a:lnTo>
                  <a:pt x="52770" y="68100"/>
                </a:lnTo>
                <a:lnTo>
                  <a:pt x="52780" y="68190"/>
                </a:lnTo>
                <a:lnTo>
                  <a:pt x="52790" y="68230"/>
                </a:lnTo>
                <a:lnTo>
                  <a:pt x="52640" y="68500"/>
                </a:lnTo>
                <a:lnTo>
                  <a:pt x="52540" y="68630"/>
                </a:lnTo>
                <a:lnTo>
                  <a:pt x="52510" y="68710"/>
                </a:lnTo>
                <a:lnTo>
                  <a:pt x="52500" y="68770"/>
                </a:lnTo>
                <a:lnTo>
                  <a:pt x="52520" y="68810"/>
                </a:lnTo>
                <a:lnTo>
                  <a:pt x="52550" y="68840"/>
                </a:lnTo>
                <a:lnTo>
                  <a:pt x="52580" y="68860"/>
                </a:lnTo>
                <a:lnTo>
                  <a:pt x="52600" y="68890"/>
                </a:lnTo>
                <a:lnTo>
                  <a:pt x="52610" y="68910"/>
                </a:lnTo>
                <a:lnTo>
                  <a:pt x="52590" y="68930"/>
                </a:lnTo>
                <a:lnTo>
                  <a:pt x="52470" y="69000"/>
                </a:lnTo>
                <a:lnTo>
                  <a:pt x="52430" y="69040"/>
                </a:lnTo>
                <a:lnTo>
                  <a:pt x="52400" y="69090"/>
                </a:lnTo>
                <a:lnTo>
                  <a:pt x="52380" y="69190"/>
                </a:lnTo>
                <a:lnTo>
                  <a:pt x="52390" y="69440"/>
                </a:lnTo>
                <a:lnTo>
                  <a:pt x="52360" y="69570"/>
                </a:lnTo>
                <a:lnTo>
                  <a:pt x="52290" y="69690"/>
                </a:lnTo>
                <a:lnTo>
                  <a:pt x="52150" y="69790"/>
                </a:lnTo>
                <a:lnTo>
                  <a:pt x="51940" y="69890"/>
                </a:lnTo>
                <a:lnTo>
                  <a:pt x="51750" y="69940"/>
                </a:lnTo>
                <a:lnTo>
                  <a:pt x="51650" y="70010"/>
                </a:lnTo>
                <a:lnTo>
                  <a:pt x="51570" y="70100"/>
                </a:lnTo>
                <a:lnTo>
                  <a:pt x="51490" y="70310"/>
                </a:lnTo>
                <a:lnTo>
                  <a:pt x="51440" y="70410"/>
                </a:lnTo>
                <a:lnTo>
                  <a:pt x="51380" y="70470"/>
                </a:lnTo>
                <a:lnTo>
                  <a:pt x="51130" y="70470"/>
                </a:lnTo>
                <a:lnTo>
                  <a:pt x="50710" y="70730"/>
                </a:lnTo>
                <a:lnTo>
                  <a:pt x="50530" y="70790"/>
                </a:lnTo>
                <a:lnTo>
                  <a:pt x="50440" y="70830"/>
                </a:lnTo>
                <a:lnTo>
                  <a:pt x="50400" y="70820"/>
                </a:lnTo>
                <a:lnTo>
                  <a:pt x="50300" y="70750"/>
                </a:lnTo>
                <a:lnTo>
                  <a:pt x="50240" y="70730"/>
                </a:lnTo>
                <a:lnTo>
                  <a:pt x="50140" y="70720"/>
                </a:lnTo>
                <a:lnTo>
                  <a:pt x="50110" y="70730"/>
                </a:lnTo>
                <a:lnTo>
                  <a:pt x="50090" y="70760"/>
                </a:lnTo>
                <a:lnTo>
                  <a:pt x="50050" y="70820"/>
                </a:lnTo>
                <a:lnTo>
                  <a:pt x="49990" y="70900"/>
                </a:lnTo>
                <a:lnTo>
                  <a:pt x="49940" y="70940"/>
                </a:lnTo>
                <a:lnTo>
                  <a:pt x="49880" y="70960"/>
                </a:lnTo>
                <a:lnTo>
                  <a:pt x="49850" y="70970"/>
                </a:lnTo>
                <a:lnTo>
                  <a:pt x="49840" y="70990"/>
                </a:lnTo>
                <a:lnTo>
                  <a:pt x="49830" y="71020"/>
                </a:lnTo>
                <a:lnTo>
                  <a:pt x="49820" y="71090"/>
                </a:lnTo>
                <a:lnTo>
                  <a:pt x="49790" y="71160"/>
                </a:lnTo>
                <a:lnTo>
                  <a:pt x="49780" y="71250"/>
                </a:lnTo>
                <a:lnTo>
                  <a:pt x="49780" y="71330"/>
                </a:lnTo>
                <a:lnTo>
                  <a:pt x="49800" y="71390"/>
                </a:lnTo>
                <a:lnTo>
                  <a:pt x="49820" y="71440"/>
                </a:lnTo>
                <a:lnTo>
                  <a:pt x="49870" y="71510"/>
                </a:lnTo>
                <a:lnTo>
                  <a:pt x="49880" y="71550"/>
                </a:lnTo>
                <a:lnTo>
                  <a:pt x="49860" y="71610"/>
                </a:lnTo>
                <a:lnTo>
                  <a:pt x="49720" y="71880"/>
                </a:lnTo>
                <a:lnTo>
                  <a:pt x="49690" y="71940"/>
                </a:lnTo>
                <a:lnTo>
                  <a:pt x="49690" y="71990"/>
                </a:lnTo>
                <a:lnTo>
                  <a:pt x="49690" y="72060"/>
                </a:lnTo>
                <a:lnTo>
                  <a:pt x="49690" y="72140"/>
                </a:lnTo>
                <a:lnTo>
                  <a:pt x="49680" y="72210"/>
                </a:lnTo>
                <a:lnTo>
                  <a:pt x="49650" y="72260"/>
                </a:lnTo>
                <a:lnTo>
                  <a:pt x="49540" y="72360"/>
                </a:lnTo>
                <a:lnTo>
                  <a:pt x="49510" y="72400"/>
                </a:lnTo>
                <a:lnTo>
                  <a:pt x="49480" y="72540"/>
                </a:lnTo>
                <a:lnTo>
                  <a:pt x="49420" y="72670"/>
                </a:lnTo>
                <a:lnTo>
                  <a:pt x="49340" y="72490"/>
                </a:lnTo>
                <a:lnTo>
                  <a:pt x="49270" y="72420"/>
                </a:lnTo>
                <a:lnTo>
                  <a:pt x="49160" y="72330"/>
                </a:lnTo>
                <a:lnTo>
                  <a:pt x="48980" y="72230"/>
                </a:lnTo>
                <a:lnTo>
                  <a:pt x="48880" y="72140"/>
                </a:lnTo>
                <a:lnTo>
                  <a:pt x="48830" y="72040"/>
                </a:lnTo>
                <a:lnTo>
                  <a:pt x="48820" y="72000"/>
                </a:lnTo>
                <a:lnTo>
                  <a:pt x="48810" y="71980"/>
                </a:lnTo>
                <a:lnTo>
                  <a:pt x="48800" y="71970"/>
                </a:lnTo>
                <a:lnTo>
                  <a:pt x="48680" y="71880"/>
                </a:lnTo>
                <a:lnTo>
                  <a:pt x="48590" y="71830"/>
                </a:lnTo>
                <a:lnTo>
                  <a:pt x="48520" y="71820"/>
                </a:lnTo>
                <a:lnTo>
                  <a:pt x="48290" y="71860"/>
                </a:lnTo>
                <a:lnTo>
                  <a:pt x="47970" y="71790"/>
                </a:lnTo>
                <a:lnTo>
                  <a:pt x="47940" y="71700"/>
                </a:lnTo>
                <a:lnTo>
                  <a:pt x="47910" y="71610"/>
                </a:lnTo>
                <a:lnTo>
                  <a:pt x="47820" y="71140"/>
                </a:lnTo>
                <a:lnTo>
                  <a:pt x="47770" y="70970"/>
                </a:lnTo>
                <a:lnTo>
                  <a:pt x="47450" y="70270"/>
                </a:lnTo>
                <a:lnTo>
                  <a:pt x="47420" y="70190"/>
                </a:lnTo>
                <a:lnTo>
                  <a:pt x="47440" y="70140"/>
                </a:lnTo>
                <a:lnTo>
                  <a:pt x="47580" y="70040"/>
                </a:lnTo>
                <a:lnTo>
                  <a:pt x="47620" y="69980"/>
                </a:lnTo>
                <a:lnTo>
                  <a:pt x="47640" y="69900"/>
                </a:lnTo>
                <a:lnTo>
                  <a:pt x="47630" y="69760"/>
                </a:lnTo>
                <a:lnTo>
                  <a:pt x="47630" y="69710"/>
                </a:lnTo>
                <a:lnTo>
                  <a:pt x="47640" y="69670"/>
                </a:lnTo>
                <a:lnTo>
                  <a:pt x="47670" y="69670"/>
                </a:lnTo>
                <a:lnTo>
                  <a:pt x="47710" y="69680"/>
                </a:lnTo>
                <a:lnTo>
                  <a:pt x="47920" y="69760"/>
                </a:lnTo>
                <a:lnTo>
                  <a:pt x="48090" y="69790"/>
                </a:lnTo>
                <a:lnTo>
                  <a:pt x="48110" y="69810"/>
                </a:lnTo>
                <a:lnTo>
                  <a:pt x="48150" y="69890"/>
                </a:lnTo>
                <a:lnTo>
                  <a:pt x="48180" y="69930"/>
                </a:lnTo>
                <a:lnTo>
                  <a:pt x="48220" y="69950"/>
                </a:lnTo>
                <a:lnTo>
                  <a:pt x="48280" y="69930"/>
                </a:lnTo>
                <a:lnTo>
                  <a:pt x="48330" y="69890"/>
                </a:lnTo>
                <a:lnTo>
                  <a:pt x="48460" y="69780"/>
                </a:lnTo>
                <a:lnTo>
                  <a:pt x="48620" y="69670"/>
                </a:lnTo>
                <a:lnTo>
                  <a:pt x="48660" y="69590"/>
                </a:lnTo>
                <a:lnTo>
                  <a:pt x="48690" y="69490"/>
                </a:lnTo>
                <a:lnTo>
                  <a:pt x="48710" y="69340"/>
                </a:lnTo>
                <a:lnTo>
                  <a:pt x="48710" y="69240"/>
                </a:lnTo>
                <a:lnTo>
                  <a:pt x="48700" y="69170"/>
                </a:lnTo>
                <a:lnTo>
                  <a:pt x="48670" y="69140"/>
                </a:lnTo>
                <a:lnTo>
                  <a:pt x="48630" y="69110"/>
                </a:lnTo>
                <a:lnTo>
                  <a:pt x="48590" y="69080"/>
                </a:lnTo>
                <a:lnTo>
                  <a:pt x="48570" y="69020"/>
                </a:lnTo>
                <a:lnTo>
                  <a:pt x="48570" y="68990"/>
                </a:lnTo>
                <a:lnTo>
                  <a:pt x="48580" y="68970"/>
                </a:lnTo>
                <a:lnTo>
                  <a:pt x="48620" y="68910"/>
                </a:lnTo>
                <a:lnTo>
                  <a:pt x="48710" y="68720"/>
                </a:lnTo>
                <a:lnTo>
                  <a:pt x="48740" y="68680"/>
                </a:lnTo>
                <a:lnTo>
                  <a:pt x="48770" y="68670"/>
                </a:lnTo>
                <a:lnTo>
                  <a:pt x="48850" y="68680"/>
                </a:lnTo>
                <a:lnTo>
                  <a:pt x="48890" y="68670"/>
                </a:lnTo>
                <a:lnTo>
                  <a:pt x="48950" y="68610"/>
                </a:lnTo>
                <a:lnTo>
                  <a:pt x="49000" y="68500"/>
                </a:lnTo>
                <a:lnTo>
                  <a:pt x="49240" y="67750"/>
                </a:lnTo>
                <a:lnTo>
                  <a:pt x="49270" y="67600"/>
                </a:lnTo>
                <a:lnTo>
                  <a:pt x="49250" y="67510"/>
                </a:lnTo>
                <a:lnTo>
                  <a:pt x="49190" y="67440"/>
                </a:lnTo>
                <a:lnTo>
                  <a:pt x="48760" y="67080"/>
                </a:lnTo>
                <a:close/>
                <a:moveTo>
                  <a:pt x="52780" y="66980"/>
                </a:moveTo>
                <a:lnTo>
                  <a:pt x="52790" y="66990"/>
                </a:lnTo>
                <a:lnTo>
                  <a:pt x="52810" y="67000"/>
                </a:lnTo>
                <a:lnTo>
                  <a:pt x="52830" y="67010"/>
                </a:lnTo>
                <a:lnTo>
                  <a:pt x="52840" y="67040"/>
                </a:lnTo>
                <a:lnTo>
                  <a:pt x="52830" y="67100"/>
                </a:lnTo>
                <a:lnTo>
                  <a:pt x="52800" y="67100"/>
                </a:lnTo>
                <a:lnTo>
                  <a:pt x="52670" y="67010"/>
                </a:lnTo>
                <a:lnTo>
                  <a:pt x="52500" y="66810"/>
                </a:lnTo>
                <a:lnTo>
                  <a:pt x="52330" y="66710"/>
                </a:lnTo>
                <a:lnTo>
                  <a:pt x="52290" y="66580"/>
                </a:lnTo>
                <a:lnTo>
                  <a:pt x="52270" y="66420"/>
                </a:lnTo>
                <a:lnTo>
                  <a:pt x="52290" y="66110"/>
                </a:lnTo>
                <a:lnTo>
                  <a:pt x="52280" y="66040"/>
                </a:lnTo>
                <a:lnTo>
                  <a:pt x="52240" y="65910"/>
                </a:lnTo>
                <a:lnTo>
                  <a:pt x="52260" y="65860"/>
                </a:lnTo>
                <a:lnTo>
                  <a:pt x="52290" y="65850"/>
                </a:lnTo>
                <a:lnTo>
                  <a:pt x="52340" y="65880"/>
                </a:lnTo>
                <a:lnTo>
                  <a:pt x="52350" y="65910"/>
                </a:lnTo>
                <a:lnTo>
                  <a:pt x="52390" y="65970"/>
                </a:lnTo>
                <a:lnTo>
                  <a:pt x="52400" y="66000"/>
                </a:lnTo>
                <a:lnTo>
                  <a:pt x="52400" y="66020"/>
                </a:lnTo>
                <a:lnTo>
                  <a:pt x="52400" y="66060"/>
                </a:lnTo>
                <a:lnTo>
                  <a:pt x="52390" y="66090"/>
                </a:lnTo>
                <a:lnTo>
                  <a:pt x="52400" y="66130"/>
                </a:lnTo>
                <a:lnTo>
                  <a:pt x="52440" y="66190"/>
                </a:lnTo>
                <a:lnTo>
                  <a:pt x="52520" y="66270"/>
                </a:lnTo>
                <a:lnTo>
                  <a:pt x="52550" y="66340"/>
                </a:lnTo>
                <a:lnTo>
                  <a:pt x="52500" y="66330"/>
                </a:lnTo>
                <a:lnTo>
                  <a:pt x="52430" y="66270"/>
                </a:lnTo>
                <a:lnTo>
                  <a:pt x="52380" y="66260"/>
                </a:lnTo>
                <a:lnTo>
                  <a:pt x="52410" y="66340"/>
                </a:lnTo>
                <a:lnTo>
                  <a:pt x="52550" y="66640"/>
                </a:lnTo>
                <a:lnTo>
                  <a:pt x="52580" y="66730"/>
                </a:lnTo>
                <a:lnTo>
                  <a:pt x="52610" y="66790"/>
                </a:lnTo>
                <a:lnTo>
                  <a:pt x="52650" y="66800"/>
                </a:lnTo>
                <a:lnTo>
                  <a:pt x="52710" y="66720"/>
                </a:lnTo>
                <a:lnTo>
                  <a:pt x="52720" y="66810"/>
                </a:lnTo>
                <a:lnTo>
                  <a:pt x="52740" y="66870"/>
                </a:lnTo>
                <a:lnTo>
                  <a:pt x="52780" y="6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tockhol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420" y="72670"/>
                </a:moveTo>
                <a:lnTo>
                  <a:pt x="49480" y="72540"/>
                </a:lnTo>
                <a:lnTo>
                  <a:pt x="49510" y="72400"/>
                </a:lnTo>
                <a:lnTo>
                  <a:pt x="49540" y="72360"/>
                </a:lnTo>
                <a:lnTo>
                  <a:pt x="49650" y="72260"/>
                </a:lnTo>
                <a:lnTo>
                  <a:pt x="49680" y="72210"/>
                </a:lnTo>
                <a:lnTo>
                  <a:pt x="49690" y="72140"/>
                </a:lnTo>
                <a:lnTo>
                  <a:pt x="49690" y="72060"/>
                </a:lnTo>
                <a:lnTo>
                  <a:pt x="49690" y="71990"/>
                </a:lnTo>
                <a:lnTo>
                  <a:pt x="49690" y="71940"/>
                </a:lnTo>
                <a:lnTo>
                  <a:pt x="49720" y="71880"/>
                </a:lnTo>
                <a:lnTo>
                  <a:pt x="49860" y="71610"/>
                </a:lnTo>
                <a:lnTo>
                  <a:pt x="49880" y="71550"/>
                </a:lnTo>
                <a:lnTo>
                  <a:pt x="49870" y="71510"/>
                </a:lnTo>
                <a:lnTo>
                  <a:pt x="49820" y="71440"/>
                </a:lnTo>
                <a:lnTo>
                  <a:pt x="49800" y="71390"/>
                </a:lnTo>
                <a:lnTo>
                  <a:pt x="49780" y="71330"/>
                </a:lnTo>
                <a:lnTo>
                  <a:pt x="49780" y="71250"/>
                </a:lnTo>
                <a:lnTo>
                  <a:pt x="49790" y="71160"/>
                </a:lnTo>
                <a:lnTo>
                  <a:pt x="49820" y="71090"/>
                </a:lnTo>
                <a:lnTo>
                  <a:pt x="49830" y="71020"/>
                </a:lnTo>
                <a:lnTo>
                  <a:pt x="49840" y="70990"/>
                </a:lnTo>
                <a:lnTo>
                  <a:pt x="49850" y="70970"/>
                </a:lnTo>
                <a:lnTo>
                  <a:pt x="49880" y="70960"/>
                </a:lnTo>
                <a:lnTo>
                  <a:pt x="49940" y="70940"/>
                </a:lnTo>
                <a:lnTo>
                  <a:pt x="49990" y="70900"/>
                </a:lnTo>
                <a:lnTo>
                  <a:pt x="50050" y="70820"/>
                </a:lnTo>
                <a:lnTo>
                  <a:pt x="50090" y="70760"/>
                </a:lnTo>
                <a:lnTo>
                  <a:pt x="50110" y="70730"/>
                </a:lnTo>
                <a:lnTo>
                  <a:pt x="50140" y="70720"/>
                </a:lnTo>
                <a:lnTo>
                  <a:pt x="50240" y="70730"/>
                </a:lnTo>
                <a:lnTo>
                  <a:pt x="50300" y="70750"/>
                </a:lnTo>
                <a:lnTo>
                  <a:pt x="50400" y="70820"/>
                </a:lnTo>
                <a:lnTo>
                  <a:pt x="50440" y="70830"/>
                </a:lnTo>
                <a:lnTo>
                  <a:pt x="50530" y="70790"/>
                </a:lnTo>
                <a:lnTo>
                  <a:pt x="50710" y="70730"/>
                </a:lnTo>
                <a:lnTo>
                  <a:pt x="51130" y="70470"/>
                </a:lnTo>
                <a:lnTo>
                  <a:pt x="51380" y="70470"/>
                </a:lnTo>
                <a:lnTo>
                  <a:pt x="51440" y="70410"/>
                </a:lnTo>
                <a:lnTo>
                  <a:pt x="51490" y="70310"/>
                </a:lnTo>
                <a:lnTo>
                  <a:pt x="51570" y="70100"/>
                </a:lnTo>
                <a:lnTo>
                  <a:pt x="51650" y="70010"/>
                </a:lnTo>
                <a:lnTo>
                  <a:pt x="51750" y="69940"/>
                </a:lnTo>
                <a:lnTo>
                  <a:pt x="51940" y="69890"/>
                </a:lnTo>
                <a:lnTo>
                  <a:pt x="52150" y="69790"/>
                </a:lnTo>
                <a:lnTo>
                  <a:pt x="52290" y="69690"/>
                </a:lnTo>
                <a:lnTo>
                  <a:pt x="52360" y="69570"/>
                </a:lnTo>
                <a:lnTo>
                  <a:pt x="52390" y="69440"/>
                </a:lnTo>
                <a:lnTo>
                  <a:pt x="52380" y="69190"/>
                </a:lnTo>
                <a:lnTo>
                  <a:pt x="52400" y="69090"/>
                </a:lnTo>
                <a:lnTo>
                  <a:pt x="52430" y="69040"/>
                </a:lnTo>
                <a:lnTo>
                  <a:pt x="52470" y="69000"/>
                </a:lnTo>
                <a:lnTo>
                  <a:pt x="52590" y="68930"/>
                </a:lnTo>
                <a:lnTo>
                  <a:pt x="52610" y="68910"/>
                </a:lnTo>
                <a:lnTo>
                  <a:pt x="52600" y="68890"/>
                </a:lnTo>
                <a:lnTo>
                  <a:pt x="52580" y="68860"/>
                </a:lnTo>
                <a:lnTo>
                  <a:pt x="52550" y="68840"/>
                </a:lnTo>
                <a:lnTo>
                  <a:pt x="52520" y="68810"/>
                </a:lnTo>
                <a:lnTo>
                  <a:pt x="52500" y="68770"/>
                </a:lnTo>
                <a:lnTo>
                  <a:pt x="52510" y="68710"/>
                </a:lnTo>
                <a:lnTo>
                  <a:pt x="52540" y="68630"/>
                </a:lnTo>
                <a:lnTo>
                  <a:pt x="52640" y="68500"/>
                </a:lnTo>
                <a:lnTo>
                  <a:pt x="52790" y="68230"/>
                </a:lnTo>
                <a:lnTo>
                  <a:pt x="52850" y="68440"/>
                </a:lnTo>
                <a:lnTo>
                  <a:pt x="52860" y="68520"/>
                </a:lnTo>
                <a:lnTo>
                  <a:pt x="52880" y="68520"/>
                </a:lnTo>
                <a:lnTo>
                  <a:pt x="52900" y="68430"/>
                </a:lnTo>
                <a:lnTo>
                  <a:pt x="52900" y="68310"/>
                </a:lnTo>
                <a:lnTo>
                  <a:pt x="52890" y="68200"/>
                </a:lnTo>
                <a:lnTo>
                  <a:pt x="52860" y="68110"/>
                </a:lnTo>
                <a:lnTo>
                  <a:pt x="52930" y="68070"/>
                </a:lnTo>
                <a:lnTo>
                  <a:pt x="53010" y="68050"/>
                </a:lnTo>
                <a:lnTo>
                  <a:pt x="53080" y="68070"/>
                </a:lnTo>
                <a:lnTo>
                  <a:pt x="53190" y="68180"/>
                </a:lnTo>
                <a:lnTo>
                  <a:pt x="53290" y="68200"/>
                </a:lnTo>
                <a:lnTo>
                  <a:pt x="53340" y="68270"/>
                </a:lnTo>
                <a:lnTo>
                  <a:pt x="53350" y="68370"/>
                </a:lnTo>
                <a:lnTo>
                  <a:pt x="53350" y="68580"/>
                </a:lnTo>
                <a:lnTo>
                  <a:pt x="53370" y="68670"/>
                </a:lnTo>
                <a:lnTo>
                  <a:pt x="53500" y="68860"/>
                </a:lnTo>
                <a:lnTo>
                  <a:pt x="53520" y="68940"/>
                </a:lnTo>
                <a:lnTo>
                  <a:pt x="53480" y="68780"/>
                </a:lnTo>
                <a:lnTo>
                  <a:pt x="53420" y="68630"/>
                </a:lnTo>
                <a:lnTo>
                  <a:pt x="53390" y="68470"/>
                </a:lnTo>
                <a:lnTo>
                  <a:pt x="53430" y="68300"/>
                </a:lnTo>
                <a:lnTo>
                  <a:pt x="53540" y="68230"/>
                </a:lnTo>
                <a:lnTo>
                  <a:pt x="53590" y="68260"/>
                </a:lnTo>
                <a:lnTo>
                  <a:pt x="53600" y="68280"/>
                </a:lnTo>
                <a:lnTo>
                  <a:pt x="53590" y="68380"/>
                </a:lnTo>
                <a:lnTo>
                  <a:pt x="53590" y="68480"/>
                </a:lnTo>
                <a:lnTo>
                  <a:pt x="53610" y="68560"/>
                </a:lnTo>
                <a:lnTo>
                  <a:pt x="53740" y="69010"/>
                </a:lnTo>
                <a:lnTo>
                  <a:pt x="53850" y="69290"/>
                </a:lnTo>
                <a:lnTo>
                  <a:pt x="53910" y="69370"/>
                </a:lnTo>
                <a:lnTo>
                  <a:pt x="54040" y="69420"/>
                </a:lnTo>
                <a:lnTo>
                  <a:pt x="54110" y="69460"/>
                </a:lnTo>
                <a:lnTo>
                  <a:pt x="54160" y="69510"/>
                </a:lnTo>
                <a:lnTo>
                  <a:pt x="54170" y="69520"/>
                </a:lnTo>
                <a:lnTo>
                  <a:pt x="54170" y="69540"/>
                </a:lnTo>
                <a:lnTo>
                  <a:pt x="54170" y="69590"/>
                </a:lnTo>
                <a:lnTo>
                  <a:pt x="54170" y="69600"/>
                </a:lnTo>
                <a:lnTo>
                  <a:pt x="54220" y="69670"/>
                </a:lnTo>
                <a:lnTo>
                  <a:pt x="54240" y="69690"/>
                </a:lnTo>
                <a:lnTo>
                  <a:pt x="54270" y="69690"/>
                </a:lnTo>
                <a:lnTo>
                  <a:pt x="54270" y="69660"/>
                </a:lnTo>
                <a:lnTo>
                  <a:pt x="54260" y="69590"/>
                </a:lnTo>
                <a:lnTo>
                  <a:pt x="54250" y="69560"/>
                </a:lnTo>
                <a:lnTo>
                  <a:pt x="54310" y="69570"/>
                </a:lnTo>
                <a:lnTo>
                  <a:pt x="54360" y="69600"/>
                </a:lnTo>
                <a:lnTo>
                  <a:pt x="54350" y="69690"/>
                </a:lnTo>
                <a:lnTo>
                  <a:pt x="54340" y="69930"/>
                </a:lnTo>
                <a:lnTo>
                  <a:pt x="54350" y="69980"/>
                </a:lnTo>
                <a:lnTo>
                  <a:pt x="54250" y="69970"/>
                </a:lnTo>
                <a:lnTo>
                  <a:pt x="54210" y="69940"/>
                </a:lnTo>
                <a:lnTo>
                  <a:pt x="53990" y="69580"/>
                </a:lnTo>
                <a:lnTo>
                  <a:pt x="53890" y="69450"/>
                </a:lnTo>
                <a:lnTo>
                  <a:pt x="53800" y="69400"/>
                </a:lnTo>
                <a:lnTo>
                  <a:pt x="53830" y="69470"/>
                </a:lnTo>
                <a:lnTo>
                  <a:pt x="53930" y="69670"/>
                </a:lnTo>
                <a:lnTo>
                  <a:pt x="53950" y="69770"/>
                </a:lnTo>
                <a:lnTo>
                  <a:pt x="53910" y="69870"/>
                </a:lnTo>
                <a:lnTo>
                  <a:pt x="53720" y="70160"/>
                </a:lnTo>
                <a:lnTo>
                  <a:pt x="53670" y="70210"/>
                </a:lnTo>
                <a:lnTo>
                  <a:pt x="53600" y="70230"/>
                </a:lnTo>
                <a:lnTo>
                  <a:pt x="53460" y="70220"/>
                </a:lnTo>
                <a:lnTo>
                  <a:pt x="53400" y="70240"/>
                </a:lnTo>
                <a:lnTo>
                  <a:pt x="53350" y="70290"/>
                </a:lnTo>
                <a:lnTo>
                  <a:pt x="53330" y="70370"/>
                </a:lnTo>
                <a:lnTo>
                  <a:pt x="53390" y="70370"/>
                </a:lnTo>
                <a:lnTo>
                  <a:pt x="53500" y="70310"/>
                </a:lnTo>
                <a:lnTo>
                  <a:pt x="54270" y="70270"/>
                </a:lnTo>
                <a:lnTo>
                  <a:pt x="54400" y="70350"/>
                </a:lnTo>
                <a:lnTo>
                  <a:pt x="54370" y="70490"/>
                </a:lnTo>
                <a:lnTo>
                  <a:pt x="54320" y="70570"/>
                </a:lnTo>
                <a:lnTo>
                  <a:pt x="54250" y="70610"/>
                </a:lnTo>
                <a:lnTo>
                  <a:pt x="54070" y="70670"/>
                </a:lnTo>
                <a:lnTo>
                  <a:pt x="54010" y="70670"/>
                </a:lnTo>
                <a:lnTo>
                  <a:pt x="53960" y="70640"/>
                </a:lnTo>
                <a:lnTo>
                  <a:pt x="53930" y="70600"/>
                </a:lnTo>
                <a:lnTo>
                  <a:pt x="53900" y="70510"/>
                </a:lnTo>
                <a:lnTo>
                  <a:pt x="53880" y="70470"/>
                </a:lnTo>
                <a:lnTo>
                  <a:pt x="53840" y="70580"/>
                </a:lnTo>
                <a:lnTo>
                  <a:pt x="53780" y="70650"/>
                </a:lnTo>
                <a:lnTo>
                  <a:pt x="53700" y="70710"/>
                </a:lnTo>
                <a:lnTo>
                  <a:pt x="53480" y="70780"/>
                </a:lnTo>
                <a:lnTo>
                  <a:pt x="53410" y="70840"/>
                </a:lnTo>
                <a:lnTo>
                  <a:pt x="53400" y="70930"/>
                </a:lnTo>
                <a:lnTo>
                  <a:pt x="53290" y="70930"/>
                </a:lnTo>
                <a:lnTo>
                  <a:pt x="53270" y="70950"/>
                </a:lnTo>
                <a:lnTo>
                  <a:pt x="53270" y="71000"/>
                </a:lnTo>
                <a:lnTo>
                  <a:pt x="53260" y="71040"/>
                </a:lnTo>
                <a:lnTo>
                  <a:pt x="53240" y="71070"/>
                </a:lnTo>
                <a:lnTo>
                  <a:pt x="53210" y="71090"/>
                </a:lnTo>
                <a:lnTo>
                  <a:pt x="53360" y="71090"/>
                </a:lnTo>
                <a:lnTo>
                  <a:pt x="53340" y="71140"/>
                </a:lnTo>
                <a:lnTo>
                  <a:pt x="53300" y="71190"/>
                </a:lnTo>
                <a:lnTo>
                  <a:pt x="53260" y="71240"/>
                </a:lnTo>
                <a:lnTo>
                  <a:pt x="53230" y="71260"/>
                </a:lnTo>
                <a:lnTo>
                  <a:pt x="53200" y="71240"/>
                </a:lnTo>
                <a:lnTo>
                  <a:pt x="53180" y="71210"/>
                </a:lnTo>
                <a:lnTo>
                  <a:pt x="53150" y="71170"/>
                </a:lnTo>
                <a:lnTo>
                  <a:pt x="53110" y="71170"/>
                </a:lnTo>
                <a:lnTo>
                  <a:pt x="53170" y="71280"/>
                </a:lnTo>
                <a:lnTo>
                  <a:pt x="53190" y="71350"/>
                </a:lnTo>
                <a:lnTo>
                  <a:pt x="53160" y="71380"/>
                </a:lnTo>
                <a:lnTo>
                  <a:pt x="53120" y="71400"/>
                </a:lnTo>
                <a:lnTo>
                  <a:pt x="53050" y="71480"/>
                </a:lnTo>
                <a:lnTo>
                  <a:pt x="52920" y="71540"/>
                </a:lnTo>
                <a:lnTo>
                  <a:pt x="52750" y="71710"/>
                </a:lnTo>
                <a:lnTo>
                  <a:pt x="52580" y="71780"/>
                </a:lnTo>
                <a:lnTo>
                  <a:pt x="52500" y="71850"/>
                </a:lnTo>
                <a:lnTo>
                  <a:pt x="52360" y="72040"/>
                </a:lnTo>
                <a:lnTo>
                  <a:pt x="52260" y="72130"/>
                </a:lnTo>
                <a:lnTo>
                  <a:pt x="52150" y="72150"/>
                </a:lnTo>
                <a:lnTo>
                  <a:pt x="51920" y="72120"/>
                </a:lnTo>
                <a:lnTo>
                  <a:pt x="51920" y="72160"/>
                </a:lnTo>
                <a:lnTo>
                  <a:pt x="52030" y="72240"/>
                </a:lnTo>
                <a:lnTo>
                  <a:pt x="51980" y="72280"/>
                </a:lnTo>
                <a:lnTo>
                  <a:pt x="51900" y="72270"/>
                </a:lnTo>
                <a:lnTo>
                  <a:pt x="51860" y="72280"/>
                </a:lnTo>
                <a:lnTo>
                  <a:pt x="51920" y="72310"/>
                </a:lnTo>
                <a:lnTo>
                  <a:pt x="51960" y="72360"/>
                </a:lnTo>
                <a:lnTo>
                  <a:pt x="51950" y="72450"/>
                </a:lnTo>
                <a:lnTo>
                  <a:pt x="52000" y="72500"/>
                </a:lnTo>
                <a:lnTo>
                  <a:pt x="52070" y="72520"/>
                </a:lnTo>
                <a:lnTo>
                  <a:pt x="52130" y="72530"/>
                </a:lnTo>
                <a:lnTo>
                  <a:pt x="52040" y="72600"/>
                </a:lnTo>
                <a:lnTo>
                  <a:pt x="51860" y="72600"/>
                </a:lnTo>
                <a:lnTo>
                  <a:pt x="51680" y="72540"/>
                </a:lnTo>
                <a:lnTo>
                  <a:pt x="51590" y="72450"/>
                </a:lnTo>
                <a:lnTo>
                  <a:pt x="51620" y="72430"/>
                </a:lnTo>
                <a:lnTo>
                  <a:pt x="51660" y="72410"/>
                </a:lnTo>
                <a:lnTo>
                  <a:pt x="51700" y="72420"/>
                </a:lnTo>
                <a:lnTo>
                  <a:pt x="51730" y="72450"/>
                </a:lnTo>
                <a:lnTo>
                  <a:pt x="51720" y="72400"/>
                </a:lnTo>
                <a:lnTo>
                  <a:pt x="51710" y="72280"/>
                </a:lnTo>
                <a:lnTo>
                  <a:pt x="51690" y="72240"/>
                </a:lnTo>
                <a:lnTo>
                  <a:pt x="51660" y="72230"/>
                </a:lnTo>
                <a:lnTo>
                  <a:pt x="51590" y="72300"/>
                </a:lnTo>
                <a:lnTo>
                  <a:pt x="51550" y="72320"/>
                </a:lnTo>
                <a:lnTo>
                  <a:pt x="51520" y="72310"/>
                </a:lnTo>
                <a:lnTo>
                  <a:pt x="51490" y="72250"/>
                </a:lnTo>
                <a:lnTo>
                  <a:pt x="51470" y="72240"/>
                </a:lnTo>
                <a:lnTo>
                  <a:pt x="51450" y="72260"/>
                </a:lnTo>
                <a:lnTo>
                  <a:pt x="51410" y="72310"/>
                </a:lnTo>
                <a:lnTo>
                  <a:pt x="51390" y="72320"/>
                </a:lnTo>
                <a:lnTo>
                  <a:pt x="51360" y="72350"/>
                </a:lnTo>
                <a:lnTo>
                  <a:pt x="51360" y="72420"/>
                </a:lnTo>
                <a:lnTo>
                  <a:pt x="51380" y="72490"/>
                </a:lnTo>
                <a:lnTo>
                  <a:pt x="51400" y="72530"/>
                </a:lnTo>
                <a:lnTo>
                  <a:pt x="51300" y="72600"/>
                </a:lnTo>
                <a:lnTo>
                  <a:pt x="51270" y="72610"/>
                </a:lnTo>
                <a:lnTo>
                  <a:pt x="51230" y="72600"/>
                </a:lnTo>
                <a:lnTo>
                  <a:pt x="51170" y="72550"/>
                </a:lnTo>
                <a:lnTo>
                  <a:pt x="51130" y="72530"/>
                </a:lnTo>
                <a:lnTo>
                  <a:pt x="51550" y="72940"/>
                </a:lnTo>
                <a:lnTo>
                  <a:pt x="51440" y="72960"/>
                </a:lnTo>
                <a:lnTo>
                  <a:pt x="51390" y="72950"/>
                </a:lnTo>
                <a:lnTo>
                  <a:pt x="51390" y="73020"/>
                </a:lnTo>
                <a:lnTo>
                  <a:pt x="51630" y="73020"/>
                </a:lnTo>
                <a:lnTo>
                  <a:pt x="51700" y="72970"/>
                </a:lnTo>
                <a:lnTo>
                  <a:pt x="51730" y="72980"/>
                </a:lnTo>
                <a:lnTo>
                  <a:pt x="51760" y="73060"/>
                </a:lnTo>
                <a:lnTo>
                  <a:pt x="51780" y="73060"/>
                </a:lnTo>
                <a:lnTo>
                  <a:pt x="51880" y="72800"/>
                </a:lnTo>
                <a:lnTo>
                  <a:pt x="52070" y="72730"/>
                </a:lnTo>
                <a:lnTo>
                  <a:pt x="52290" y="72760"/>
                </a:lnTo>
                <a:lnTo>
                  <a:pt x="52470" y="72860"/>
                </a:lnTo>
                <a:lnTo>
                  <a:pt x="52450" y="72880"/>
                </a:lnTo>
                <a:lnTo>
                  <a:pt x="52420" y="72920"/>
                </a:lnTo>
                <a:lnTo>
                  <a:pt x="52400" y="72940"/>
                </a:lnTo>
                <a:lnTo>
                  <a:pt x="52490" y="72970"/>
                </a:lnTo>
                <a:lnTo>
                  <a:pt x="52530" y="72960"/>
                </a:lnTo>
                <a:lnTo>
                  <a:pt x="52570" y="72890"/>
                </a:lnTo>
                <a:lnTo>
                  <a:pt x="52490" y="72690"/>
                </a:lnTo>
                <a:lnTo>
                  <a:pt x="52470" y="72610"/>
                </a:lnTo>
                <a:lnTo>
                  <a:pt x="52610" y="72610"/>
                </a:lnTo>
                <a:lnTo>
                  <a:pt x="52490" y="72520"/>
                </a:lnTo>
                <a:lnTo>
                  <a:pt x="52430" y="72470"/>
                </a:lnTo>
                <a:lnTo>
                  <a:pt x="52400" y="72360"/>
                </a:lnTo>
                <a:lnTo>
                  <a:pt x="52580" y="72380"/>
                </a:lnTo>
                <a:lnTo>
                  <a:pt x="52660" y="72410"/>
                </a:lnTo>
                <a:lnTo>
                  <a:pt x="52730" y="72490"/>
                </a:lnTo>
                <a:lnTo>
                  <a:pt x="52740" y="72510"/>
                </a:lnTo>
                <a:lnTo>
                  <a:pt x="52750" y="72590"/>
                </a:lnTo>
                <a:lnTo>
                  <a:pt x="52760" y="72610"/>
                </a:lnTo>
                <a:lnTo>
                  <a:pt x="52960" y="72730"/>
                </a:lnTo>
                <a:lnTo>
                  <a:pt x="52930" y="72810"/>
                </a:lnTo>
                <a:lnTo>
                  <a:pt x="52880" y="72810"/>
                </a:lnTo>
                <a:lnTo>
                  <a:pt x="52820" y="72780"/>
                </a:lnTo>
                <a:lnTo>
                  <a:pt x="52760" y="72770"/>
                </a:lnTo>
                <a:lnTo>
                  <a:pt x="52830" y="72810"/>
                </a:lnTo>
                <a:lnTo>
                  <a:pt x="52930" y="72850"/>
                </a:lnTo>
                <a:lnTo>
                  <a:pt x="53030" y="72900"/>
                </a:lnTo>
                <a:lnTo>
                  <a:pt x="53070" y="73000"/>
                </a:lnTo>
                <a:lnTo>
                  <a:pt x="53050" y="73090"/>
                </a:lnTo>
                <a:lnTo>
                  <a:pt x="52990" y="73130"/>
                </a:lnTo>
                <a:lnTo>
                  <a:pt x="52830" y="73140"/>
                </a:lnTo>
                <a:lnTo>
                  <a:pt x="52780" y="73150"/>
                </a:lnTo>
                <a:lnTo>
                  <a:pt x="52730" y="73180"/>
                </a:lnTo>
                <a:lnTo>
                  <a:pt x="52680" y="73190"/>
                </a:lnTo>
                <a:lnTo>
                  <a:pt x="52630" y="73160"/>
                </a:lnTo>
                <a:lnTo>
                  <a:pt x="52590" y="73130"/>
                </a:lnTo>
                <a:lnTo>
                  <a:pt x="52510" y="73100"/>
                </a:lnTo>
                <a:lnTo>
                  <a:pt x="52470" y="73100"/>
                </a:lnTo>
                <a:lnTo>
                  <a:pt x="52210" y="73140"/>
                </a:lnTo>
                <a:lnTo>
                  <a:pt x="52130" y="73100"/>
                </a:lnTo>
                <a:lnTo>
                  <a:pt x="52140" y="73070"/>
                </a:lnTo>
                <a:lnTo>
                  <a:pt x="52150" y="73000"/>
                </a:lnTo>
                <a:lnTo>
                  <a:pt x="52150" y="72970"/>
                </a:lnTo>
                <a:lnTo>
                  <a:pt x="52090" y="72970"/>
                </a:lnTo>
                <a:lnTo>
                  <a:pt x="52040" y="73000"/>
                </a:lnTo>
                <a:lnTo>
                  <a:pt x="51990" y="73040"/>
                </a:lnTo>
                <a:lnTo>
                  <a:pt x="51940" y="73100"/>
                </a:lnTo>
                <a:lnTo>
                  <a:pt x="51980" y="73130"/>
                </a:lnTo>
                <a:lnTo>
                  <a:pt x="52020" y="73170"/>
                </a:lnTo>
                <a:lnTo>
                  <a:pt x="52050" y="73220"/>
                </a:lnTo>
                <a:lnTo>
                  <a:pt x="52070" y="73260"/>
                </a:lnTo>
                <a:lnTo>
                  <a:pt x="52070" y="73300"/>
                </a:lnTo>
                <a:lnTo>
                  <a:pt x="51970" y="73300"/>
                </a:lnTo>
                <a:lnTo>
                  <a:pt x="51930" y="73330"/>
                </a:lnTo>
                <a:lnTo>
                  <a:pt x="51950" y="73400"/>
                </a:lnTo>
                <a:lnTo>
                  <a:pt x="52130" y="73510"/>
                </a:lnTo>
                <a:lnTo>
                  <a:pt x="52200" y="73530"/>
                </a:lnTo>
                <a:lnTo>
                  <a:pt x="52280" y="73590"/>
                </a:lnTo>
                <a:lnTo>
                  <a:pt x="52360" y="73680"/>
                </a:lnTo>
                <a:lnTo>
                  <a:pt x="52400" y="73790"/>
                </a:lnTo>
                <a:lnTo>
                  <a:pt x="52120" y="73560"/>
                </a:lnTo>
                <a:lnTo>
                  <a:pt x="52060" y="73570"/>
                </a:lnTo>
                <a:lnTo>
                  <a:pt x="52060" y="73640"/>
                </a:lnTo>
                <a:lnTo>
                  <a:pt x="52110" y="73680"/>
                </a:lnTo>
                <a:lnTo>
                  <a:pt x="52170" y="73710"/>
                </a:lnTo>
                <a:lnTo>
                  <a:pt x="52210" y="73710"/>
                </a:lnTo>
                <a:lnTo>
                  <a:pt x="52240" y="73750"/>
                </a:lnTo>
                <a:lnTo>
                  <a:pt x="52250" y="73820"/>
                </a:lnTo>
                <a:lnTo>
                  <a:pt x="52280" y="73870"/>
                </a:lnTo>
                <a:lnTo>
                  <a:pt x="52340" y="73830"/>
                </a:lnTo>
                <a:lnTo>
                  <a:pt x="52330" y="73860"/>
                </a:lnTo>
                <a:lnTo>
                  <a:pt x="52320" y="73880"/>
                </a:lnTo>
                <a:lnTo>
                  <a:pt x="52310" y="73890"/>
                </a:lnTo>
                <a:lnTo>
                  <a:pt x="52300" y="73910"/>
                </a:lnTo>
                <a:lnTo>
                  <a:pt x="52300" y="73960"/>
                </a:lnTo>
                <a:lnTo>
                  <a:pt x="52380" y="73920"/>
                </a:lnTo>
                <a:lnTo>
                  <a:pt x="52410" y="73920"/>
                </a:lnTo>
                <a:lnTo>
                  <a:pt x="52420" y="73980"/>
                </a:lnTo>
                <a:lnTo>
                  <a:pt x="52420" y="74050"/>
                </a:lnTo>
                <a:lnTo>
                  <a:pt x="52390" y="74100"/>
                </a:lnTo>
                <a:lnTo>
                  <a:pt x="52360" y="74130"/>
                </a:lnTo>
                <a:lnTo>
                  <a:pt x="52330" y="74100"/>
                </a:lnTo>
                <a:lnTo>
                  <a:pt x="52260" y="74080"/>
                </a:lnTo>
                <a:lnTo>
                  <a:pt x="52150" y="74120"/>
                </a:lnTo>
                <a:lnTo>
                  <a:pt x="52040" y="74180"/>
                </a:lnTo>
                <a:lnTo>
                  <a:pt x="51990" y="74240"/>
                </a:lnTo>
                <a:lnTo>
                  <a:pt x="52020" y="74230"/>
                </a:lnTo>
                <a:lnTo>
                  <a:pt x="52050" y="74240"/>
                </a:lnTo>
                <a:lnTo>
                  <a:pt x="52080" y="74270"/>
                </a:lnTo>
                <a:lnTo>
                  <a:pt x="52090" y="74320"/>
                </a:lnTo>
                <a:lnTo>
                  <a:pt x="51810" y="74460"/>
                </a:lnTo>
                <a:lnTo>
                  <a:pt x="51720" y="74480"/>
                </a:lnTo>
                <a:lnTo>
                  <a:pt x="51760" y="74440"/>
                </a:lnTo>
                <a:lnTo>
                  <a:pt x="51840" y="74390"/>
                </a:lnTo>
                <a:lnTo>
                  <a:pt x="51880" y="74360"/>
                </a:lnTo>
                <a:lnTo>
                  <a:pt x="51840" y="74320"/>
                </a:lnTo>
                <a:lnTo>
                  <a:pt x="51860" y="74290"/>
                </a:lnTo>
                <a:lnTo>
                  <a:pt x="51880" y="74280"/>
                </a:lnTo>
                <a:lnTo>
                  <a:pt x="51880" y="74240"/>
                </a:lnTo>
                <a:lnTo>
                  <a:pt x="51830" y="74240"/>
                </a:lnTo>
                <a:lnTo>
                  <a:pt x="51780" y="74250"/>
                </a:lnTo>
                <a:lnTo>
                  <a:pt x="51740" y="74280"/>
                </a:lnTo>
                <a:lnTo>
                  <a:pt x="51710" y="74340"/>
                </a:lnTo>
                <a:lnTo>
                  <a:pt x="51670" y="74370"/>
                </a:lnTo>
                <a:lnTo>
                  <a:pt x="51570" y="74380"/>
                </a:lnTo>
                <a:lnTo>
                  <a:pt x="51530" y="74400"/>
                </a:lnTo>
                <a:lnTo>
                  <a:pt x="51500" y="74440"/>
                </a:lnTo>
                <a:lnTo>
                  <a:pt x="51440" y="74580"/>
                </a:lnTo>
                <a:lnTo>
                  <a:pt x="51400" y="74610"/>
                </a:lnTo>
                <a:lnTo>
                  <a:pt x="51240" y="74600"/>
                </a:lnTo>
                <a:lnTo>
                  <a:pt x="51240" y="74630"/>
                </a:lnTo>
                <a:lnTo>
                  <a:pt x="51250" y="74700"/>
                </a:lnTo>
                <a:lnTo>
                  <a:pt x="51260" y="74730"/>
                </a:lnTo>
                <a:lnTo>
                  <a:pt x="51180" y="74690"/>
                </a:lnTo>
                <a:lnTo>
                  <a:pt x="51150" y="74690"/>
                </a:lnTo>
                <a:lnTo>
                  <a:pt x="51110" y="74730"/>
                </a:lnTo>
                <a:lnTo>
                  <a:pt x="51160" y="74820"/>
                </a:lnTo>
                <a:lnTo>
                  <a:pt x="51120" y="74920"/>
                </a:lnTo>
                <a:lnTo>
                  <a:pt x="51040" y="75030"/>
                </a:lnTo>
                <a:lnTo>
                  <a:pt x="50990" y="75170"/>
                </a:lnTo>
                <a:lnTo>
                  <a:pt x="50990" y="75240"/>
                </a:lnTo>
                <a:lnTo>
                  <a:pt x="51010" y="75280"/>
                </a:lnTo>
                <a:lnTo>
                  <a:pt x="51020" y="75330"/>
                </a:lnTo>
                <a:lnTo>
                  <a:pt x="50990" y="75410"/>
                </a:lnTo>
                <a:lnTo>
                  <a:pt x="50950" y="75460"/>
                </a:lnTo>
                <a:lnTo>
                  <a:pt x="50900" y="75480"/>
                </a:lnTo>
                <a:lnTo>
                  <a:pt x="50840" y="75480"/>
                </a:lnTo>
                <a:lnTo>
                  <a:pt x="50800" y="75450"/>
                </a:lnTo>
                <a:lnTo>
                  <a:pt x="50780" y="75520"/>
                </a:lnTo>
                <a:lnTo>
                  <a:pt x="50780" y="75600"/>
                </a:lnTo>
                <a:lnTo>
                  <a:pt x="50780" y="75770"/>
                </a:lnTo>
                <a:lnTo>
                  <a:pt x="50740" y="75730"/>
                </a:lnTo>
                <a:lnTo>
                  <a:pt x="50710" y="75680"/>
                </a:lnTo>
                <a:lnTo>
                  <a:pt x="50700" y="75610"/>
                </a:lnTo>
                <a:lnTo>
                  <a:pt x="50720" y="75530"/>
                </a:lnTo>
                <a:lnTo>
                  <a:pt x="50690" y="75450"/>
                </a:lnTo>
                <a:lnTo>
                  <a:pt x="50680" y="75430"/>
                </a:lnTo>
                <a:lnTo>
                  <a:pt x="50660" y="75400"/>
                </a:lnTo>
                <a:lnTo>
                  <a:pt x="50630" y="75400"/>
                </a:lnTo>
                <a:lnTo>
                  <a:pt x="50610" y="75410"/>
                </a:lnTo>
                <a:lnTo>
                  <a:pt x="50590" y="75410"/>
                </a:lnTo>
                <a:lnTo>
                  <a:pt x="50540" y="75380"/>
                </a:lnTo>
                <a:lnTo>
                  <a:pt x="50510" y="75340"/>
                </a:lnTo>
                <a:lnTo>
                  <a:pt x="50460" y="75230"/>
                </a:lnTo>
                <a:lnTo>
                  <a:pt x="50420" y="75190"/>
                </a:lnTo>
                <a:lnTo>
                  <a:pt x="50420" y="75260"/>
                </a:lnTo>
                <a:lnTo>
                  <a:pt x="50460" y="75390"/>
                </a:lnTo>
                <a:lnTo>
                  <a:pt x="50510" y="75490"/>
                </a:lnTo>
                <a:lnTo>
                  <a:pt x="50470" y="75600"/>
                </a:lnTo>
                <a:lnTo>
                  <a:pt x="50460" y="75630"/>
                </a:lnTo>
                <a:lnTo>
                  <a:pt x="50440" y="75650"/>
                </a:lnTo>
                <a:lnTo>
                  <a:pt x="50420" y="75620"/>
                </a:lnTo>
                <a:lnTo>
                  <a:pt x="50420" y="75560"/>
                </a:lnTo>
                <a:lnTo>
                  <a:pt x="50440" y="75490"/>
                </a:lnTo>
                <a:lnTo>
                  <a:pt x="50450" y="75450"/>
                </a:lnTo>
                <a:lnTo>
                  <a:pt x="50340" y="75400"/>
                </a:lnTo>
                <a:lnTo>
                  <a:pt x="50340" y="75290"/>
                </a:lnTo>
                <a:lnTo>
                  <a:pt x="50350" y="75160"/>
                </a:lnTo>
                <a:lnTo>
                  <a:pt x="50320" y="75050"/>
                </a:lnTo>
                <a:lnTo>
                  <a:pt x="50320" y="75000"/>
                </a:lnTo>
                <a:lnTo>
                  <a:pt x="50360" y="74920"/>
                </a:lnTo>
                <a:lnTo>
                  <a:pt x="50380" y="74740"/>
                </a:lnTo>
                <a:lnTo>
                  <a:pt x="50380" y="74560"/>
                </a:lnTo>
                <a:lnTo>
                  <a:pt x="50370" y="74480"/>
                </a:lnTo>
                <a:lnTo>
                  <a:pt x="50370" y="74450"/>
                </a:lnTo>
                <a:lnTo>
                  <a:pt x="50400" y="74310"/>
                </a:lnTo>
                <a:lnTo>
                  <a:pt x="50400" y="74240"/>
                </a:lnTo>
                <a:lnTo>
                  <a:pt x="50370" y="74210"/>
                </a:lnTo>
                <a:lnTo>
                  <a:pt x="50330" y="74230"/>
                </a:lnTo>
                <a:lnTo>
                  <a:pt x="50290" y="74280"/>
                </a:lnTo>
                <a:lnTo>
                  <a:pt x="50280" y="74340"/>
                </a:lnTo>
                <a:lnTo>
                  <a:pt x="50270" y="74520"/>
                </a:lnTo>
                <a:lnTo>
                  <a:pt x="50260" y="74610"/>
                </a:lnTo>
                <a:lnTo>
                  <a:pt x="50230" y="74640"/>
                </a:lnTo>
                <a:lnTo>
                  <a:pt x="50200" y="74620"/>
                </a:lnTo>
                <a:lnTo>
                  <a:pt x="50090" y="74480"/>
                </a:lnTo>
                <a:lnTo>
                  <a:pt x="50100" y="74390"/>
                </a:lnTo>
                <a:lnTo>
                  <a:pt x="50160" y="74260"/>
                </a:lnTo>
                <a:lnTo>
                  <a:pt x="50180" y="74180"/>
                </a:lnTo>
                <a:lnTo>
                  <a:pt x="50160" y="74110"/>
                </a:lnTo>
                <a:lnTo>
                  <a:pt x="50140" y="74050"/>
                </a:lnTo>
                <a:lnTo>
                  <a:pt x="50100" y="73990"/>
                </a:lnTo>
                <a:lnTo>
                  <a:pt x="50070" y="73960"/>
                </a:lnTo>
                <a:lnTo>
                  <a:pt x="50110" y="74160"/>
                </a:lnTo>
                <a:lnTo>
                  <a:pt x="50080" y="74250"/>
                </a:lnTo>
                <a:lnTo>
                  <a:pt x="50040" y="74320"/>
                </a:lnTo>
                <a:lnTo>
                  <a:pt x="49990" y="74370"/>
                </a:lnTo>
                <a:lnTo>
                  <a:pt x="49930" y="74400"/>
                </a:lnTo>
                <a:lnTo>
                  <a:pt x="49950" y="74530"/>
                </a:lnTo>
                <a:lnTo>
                  <a:pt x="49940" y="74650"/>
                </a:lnTo>
                <a:lnTo>
                  <a:pt x="49940" y="74760"/>
                </a:lnTo>
                <a:lnTo>
                  <a:pt x="49990" y="74850"/>
                </a:lnTo>
                <a:lnTo>
                  <a:pt x="49960" y="74940"/>
                </a:lnTo>
                <a:lnTo>
                  <a:pt x="49930" y="75070"/>
                </a:lnTo>
                <a:lnTo>
                  <a:pt x="49910" y="75150"/>
                </a:lnTo>
                <a:lnTo>
                  <a:pt x="49880" y="75120"/>
                </a:lnTo>
                <a:lnTo>
                  <a:pt x="49850" y="75160"/>
                </a:lnTo>
                <a:lnTo>
                  <a:pt x="49760" y="75060"/>
                </a:lnTo>
                <a:lnTo>
                  <a:pt x="49660" y="75010"/>
                </a:lnTo>
                <a:lnTo>
                  <a:pt x="49530" y="74990"/>
                </a:lnTo>
                <a:lnTo>
                  <a:pt x="49320" y="74990"/>
                </a:lnTo>
                <a:lnTo>
                  <a:pt x="49270" y="74980"/>
                </a:lnTo>
                <a:lnTo>
                  <a:pt x="49240" y="74960"/>
                </a:lnTo>
                <a:lnTo>
                  <a:pt x="49180" y="74830"/>
                </a:lnTo>
                <a:lnTo>
                  <a:pt x="49160" y="74780"/>
                </a:lnTo>
                <a:lnTo>
                  <a:pt x="49140" y="74700"/>
                </a:lnTo>
                <a:lnTo>
                  <a:pt x="49090" y="74240"/>
                </a:lnTo>
                <a:lnTo>
                  <a:pt x="49000" y="74040"/>
                </a:lnTo>
                <a:lnTo>
                  <a:pt x="48970" y="73940"/>
                </a:lnTo>
                <a:lnTo>
                  <a:pt x="48950" y="73850"/>
                </a:lnTo>
                <a:lnTo>
                  <a:pt x="48940" y="73790"/>
                </a:lnTo>
                <a:lnTo>
                  <a:pt x="48930" y="73710"/>
                </a:lnTo>
                <a:lnTo>
                  <a:pt x="48930" y="73650"/>
                </a:lnTo>
                <a:lnTo>
                  <a:pt x="48940" y="73610"/>
                </a:lnTo>
                <a:lnTo>
                  <a:pt x="48960" y="73570"/>
                </a:lnTo>
                <a:lnTo>
                  <a:pt x="49080" y="73450"/>
                </a:lnTo>
                <a:lnTo>
                  <a:pt x="49100" y="73330"/>
                </a:lnTo>
                <a:lnTo>
                  <a:pt x="49090" y="73170"/>
                </a:lnTo>
                <a:lnTo>
                  <a:pt x="49110" y="73030"/>
                </a:lnTo>
                <a:lnTo>
                  <a:pt x="49140" y="72960"/>
                </a:lnTo>
                <a:lnTo>
                  <a:pt x="49180" y="72910"/>
                </a:lnTo>
                <a:lnTo>
                  <a:pt x="49220" y="72890"/>
                </a:lnTo>
                <a:lnTo>
                  <a:pt x="49270" y="72880"/>
                </a:lnTo>
                <a:lnTo>
                  <a:pt x="49380" y="72870"/>
                </a:lnTo>
                <a:lnTo>
                  <a:pt x="49430" y="72840"/>
                </a:lnTo>
                <a:lnTo>
                  <a:pt x="49450" y="72770"/>
                </a:lnTo>
                <a:lnTo>
                  <a:pt x="49450" y="72720"/>
                </a:lnTo>
                <a:lnTo>
                  <a:pt x="49420" y="72670"/>
                </a:lnTo>
                <a:close/>
                <a:moveTo>
                  <a:pt x="52410" y="73430"/>
                </a:moveTo>
                <a:lnTo>
                  <a:pt x="52400" y="73410"/>
                </a:lnTo>
                <a:lnTo>
                  <a:pt x="52370" y="73330"/>
                </a:lnTo>
                <a:lnTo>
                  <a:pt x="52360" y="73300"/>
                </a:lnTo>
                <a:lnTo>
                  <a:pt x="52310" y="73260"/>
                </a:lnTo>
                <a:lnTo>
                  <a:pt x="52150" y="73180"/>
                </a:lnTo>
                <a:lnTo>
                  <a:pt x="52510" y="73190"/>
                </a:lnTo>
                <a:lnTo>
                  <a:pt x="52690" y="73240"/>
                </a:lnTo>
                <a:lnTo>
                  <a:pt x="52960" y="73430"/>
                </a:lnTo>
                <a:lnTo>
                  <a:pt x="52810" y="73430"/>
                </a:lnTo>
                <a:lnTo>
                  <a:pt x="52740" y="73420"/>
                </a:lnTo>
                <a:lnTo>
                  <a:pt x="52670" y="73350"/>
                </a:lnTo>
                <a:lnTo>
                  <a:pt x="52680" y="73480"/>
                </a:lnTo>
                <a:lnTo>
                  <a:pt x="52720" y="73520"/>
                </a:lnTo>
                <a:lnTo>
                  <a:pt x="52860" y="73510"/>
                </a:lnTo>
                <a:lnTo>
                  <a:pt x="52780" y="73620"/>
                </a:lnTo>
                <a:lnTo>
                  <a:pt x="52690" y="73600"/>
                </a:lnTo>
                <a:lnTo>
                  <a:pt x="52530" y="73460"/>
                </a:lnTo>
                <a:lnTo>
                  <a:pt x="52410" y="73430"/>
                </a:lnTo>
                <a:close/>
                <a:moveTo>
                  <a:pt x="52580" y="74380"/>
                </a:moveTo>
                <a:lnTo>
                  <a:pt x="52590" y="74390"/>
                </a:lnTo>
                <a:lnTo>
                  <a:pt x="52590" y="74430"/>
                </a:lnTo>
                <a:lnTo>
                  <a:pt x="52590" y="74450"/>
                </a:lnTo>
                <a:lnTo>
                  <a:pt x="52570" y="74470"/>
                </a:lnTo>
                <a:lnTo>
                  <a:pt x="52490" y="74620"/>
                </a:lnTo>
                <a:lnTo>
                  <a:pt x="52430" y="74660"/>
                </a:lnTo>
                <a:lnTo>
                  <a:pt x="52420" y="74700"/>
                </a:lnTo>
                <a:lnTo>
                  <a:pt x="52410" y="74730"/>
                </a:lnTo>
                <a:lnTo>
                  <a:pt x="52410" y="74770"/>
                </a:lnTo>
                <a:lnTo>
                  <a:pt x="52400" y="74800"/>
                </a:lnTo>
                <a:lnTo>
                  <a:pt x="52390" y="74830"/>
                </a:lnTo>
                <a:lnTo>
                  <a:pt x="52380" y="74850"/>
                </a:lnTo>
                <a:lnTo>
                  <a:pt x="52360" y="74880"/>
                </a:lnTo>
                <a:lnTo>
                  <a:pt x="52340" y="74900"/>
                </a:lnTo>
                <a:lnTo>
                  <a:pt x="52310" y="74890"/>
                </a:lnTo>
                <a:lnTo>
                  <a:pt x="52290" y="74890"/>
                </a:lnTo>
                <a:lnTo>
                  <a:pt x="52280" y="74910"/>
                </a:lnTo>
                <a:lnTo>
                  <a:pt x="52250" y="74910"/>
                </a:lnTo>
                <a:lnTo>
                  <a:pt x="52220" y="74900"/>
                </a:lnTo>
                <a:lnTo>
                  <a:pt x="52180" y="74860"/>
                </a:lnTo>
                <a:lnTo>
                  <a:pt x="52150" y="74800"/>
                </a:lnTo>
                <a:lnTo>
                  <a:pt x="52140" y="74760"/>
                </a:lnTo>
                <a:lnTo>
                  <a:pt x="52160" y="74730"/>
                </a:lnTo>
                <a:lnTo>
                  <a:pt x="52180" y="74740"/>
                </a:lnTo>
                <a:lnTo>
                  <a:pt x="52200" y="74720"/>
                </a:lnTo>
                <a:lnTo>
                  <a:pt x="52190" y="74690"/>
                </a:lnTo>
                <a:lnTo>
                  <a:pt x="52170" y="74640"/>
                </a:lnTo>
                <a:lnTo>
                  <a:pt x="52170" y="74620"/>
                </a:lnTo>
                <a:lnTo>
                  <a:pt x="52190" y="74620"/>
                </a:lnTo>
                <a:lnTo>
                  <a:pt x="52220" y="74610"/>
                </a:lnTo>
                <a:lnTo>
                  <a:pt x="52250" y="74580"/>
                </a:lnTo>
                <a:lnTo>
                  <a:pt x="52260" y="74540"/>
                </a:lnTo>
                <a:lnTo>
                  <a:pt x="52230" y="74520"/>
                </a:lnTo>
                <a:lnTo>
                  <a:pt x="52240" y="74490"/>
                </a:lnTo>
                <a:lnTo>
                  <a:pt x="52370" y="74400"/>
                </a:lnTo>
                <a:lnTo>
                  <a:pt x="52420" y="74340"/>
                </a:lnTo>
                <a:lnTo>
                  <a:pt x="52470" y="74290"/>
                </a:lnTo>
                <a:lnTo>
                  <a:pt x="52520" y="74260"/>
                </a:lnTo>
                <a:lnTo>
                  <a:pt x="52560" y="74260"/>
                </a:lnTo>
                <a:lnTo>
                  <a:pt x="52580" y="74330"/>
                </a:lnTo>
                <a:lnTo>
                  <a:pt x="52580" y="74380"/>
                </a:lnTo>
                <a:close/>
                <a:moveTo>
                  <a:pt x="53280" y="73720"/>
                </a:moveTo>
                <a:lnTo>
                  <a:pt x="53360" y="73730"/>
                </a:lnTo>
                <a:lnTo>
                  <a:pt x="53380" y="73740"/>
                </a:lnTo>
                <a:lnTo>
                  <a:pt x="53350" y="73780"/>
                </a:lnTo>
                <a:lnTo>
                  <a:pt x="53140" y="73920"/>
                </a:lnTo>
                <a:lnTo>
                  <a:pt x="53110" y="73910"/>
                </a:lnTo>
                <a:lnTo>
                  <a:pt x="53130" y="73840"/>
                </a:lnTo>
                <a:lnTo>
                  <a:pt x="53160" y="73780"/>
                </a:lnTo>
                <a:lnTo>
                  <a:pt x="53200" y="73720"/>
                </a:lnTo>
                <a:lnTo>
                  <a:pt x="53240" y="73700"/>
                </a:lnTo>
                <a:lnTo>
                  <a:pt x="53280" y="73720"/>
                </a:lnTo>
                <a:close/>
                <a:moveTo>
                  <a:pt x="53530" y="73210"/>
                </a:moveTo>
                <a:lnTo>
                  <a:pt x="53540" y="73210"/>
                </a:lnTo>
                <a:lnTo>
                  <a:pt x="53570" y="73240"/>
                </a:lnTo>
                <a:lnTo>
                  <a:pt x="53560" y="73280"/>
                </a:lnTo>
                <a:lnTo>
                  <a:pt x="53530" y="73310"/>
                </a:lnTo>
                <a:lnTo>
                  <a:pt x="53510" y="73340"/>
                </a:lnTo>
                <a:lnTo>
                  <a:pt x="53470" y="73410"/>
                </a:lnTo>
                <a:lnTo>
                  <a:pt x="53470" y="73430"/>
                </a:lnTo>
                <a:lnTo>
                  <a:pt x="53470" y="73450"/>
                </a:lnTo>
                <a:lnTo>
                  <a:pt x="53460" y="73460"/>
                </a:lnTo>
                <a:lnTo>
                  <a:pt x="53440" y="73470"/>
                </a:lnTo>
                <a:lnTo>
                  <a:pt x="53420" y="73470"/>
                </a:lnTo>
                <a:lnTo>
                  <a:pt x="53390" y="73440"/>
                </a:lnTo>
                <a:lnTo>
                  <a:pt x="53360" y="73420"/>
                </a:lnTo>
                <a:lnTo>
                  <a:pt x="53340" y="73420"/>
                </a:lnTo>
                <a:lnTo>
                  <a:pt x="53330" y="73420"/>
                </a:lnTo>
                <a:lnTo>
                  <a:pt x="53300" y="73400"/>
                </a:lnTo>
                <a:lnTo>
                  <a:pt x="53310" y="73340"/>
                </a:lnTo>
                <a:lnTo>
                  <a:pt x="53350" y="73270"/>
                </a:lnTo>
                <a:lnTo>
                  <a:pt x="53410" y="73210"/>
                </a:lnTo>
                <a:lnTo>
                  <a:pt x="53460" y="73190"/>
                </a:lnTo>
                <a:lnTo>
                  <a:pt x="53500" y="73200"/>
                </a:lnTo>
                <a:lnTo>
                  <a:pt x="53530" y="73210"/>
                </a:lnTo>
                <a:close/>
                <a:moveTo>
                  <a:pt x="53160" y="72940"/>
                </a:moveTo>
                <a:lnTo>
                  <a:pt x="53120" y="72900"/>
                </a:lnTo>
                <a:lnTo>
                  <a:pt x="53090" y="72850"/>
                </a:lnTo>
                <a:lnTo>
                  <a:pt x="53070" y="72820"/>
                </a:lnTo>
                <a:lnTo>
                  <a:pt x="53040" y="72770"/>
                </a:lnTo>
                <a:lnTo>
                  <a:pt x="53070" y="72750"/>
                </a:lnTo>
                <a:lnTo>
                  <a:pt x="53190" y="72750"/>
                </a:lnTo>
                <a:lnTo>
                  <a:pt x="53200" y="72740"/>
                </a:lnTo>
                <a:lnTo>
                  <a:pt x="53230" y="72740"/>
                </a:lnTo>
                <a:lnTo>
                  <a:pt x="53250" y="72750"/>
                </a:lnTo>
                <a:lnTo>
                  <a:pt x="53280" y="72780"/>
                </a:lnTo>
                <a:lnTo>
                  <a:pt x="53330" y="72860"/>
                </a:lnTo>
                <a:lnTo>
                  <a:pt x="53350" y="72870"/>
                </a:lnTo>
                <a:lnTo>
                  <a:pt x="53360" y="72880"/>
                </a:lnTo>
                <a:lnTo>
                  <a:pt x="53360" y="72910"/>
                </a:lnTo>
                <a:lnTo>
                  <a:pt x="53370" y="72990"/>
                </a:lnTo>
                <a:lnTo>
                  <a:pt x="53360" y="73060"/>
                </a:lnTo>
                <a:lnTo>
                  <a:pt x="53310" y="73110"/>
                </a:lnTo>
                <a:lnTo>
                  <a:pt x="53180" y="73180"/>
                </a:lnTo>
                <a:lnTo>
                  <a:pt x="53160" y="73180"/>
                </a:lnTo>
                <a:lnTo>
                  <a:pt x="53150" y="73150"/>
                </a:lnTo>
                <a:lnTo>
                  <a:pt x="53160" y="73110"/>
                </a:lnTo>
                <a:lnTo>
                  <a:pt x="53180" y="73100"/>
                </a:lnTo>
                <a:lnTo>
                  <a:pt x="53190" y="73080"/>
                </a:lnTo>
                <a:lnTo>
                  <a:pt x="53180" y="73040"/>
                </a:lnTo>
                <a:lnTo>
                  <a:pt x="53180" y="72990"/>
                </a:lnTo>
                <a:lnTo>
                  <a:pt x="53160" y="72940"/>
                </a:lnTo>
                <a:close/>
                <a:moveTo>
                  <a:pt x="51430" y="72670"/>
                </a:moveTo>
                <a:lnTo>
                  <a:pt x="51480" y="72650"/>
                </a:lnTo>
                <a:lnTo>
                  <a:pt x="51830" y="72740"/>
                </a:lnTo>
                <a:lnTo>
                  <a:pt x="51860" y="72780"/>
                </a:lnTo>
                <a:lnTo>
                  <a:pt x="51810" y="72790"/>
                </a:lnTo>
                <a:lnTo>
                  <a:pt x="51790" y="72790"/>
                </a:lnTo>
                <a:lnTo>
                  <a:pt x="51720" y="72790"/>
                </a:lnTo>
                <a:lnTo>
                  <a:pt x="51740" y="72810"/>
                </a:lnTo>
                <a:lnTo>
                  <a:pt x="51780" y="72870"/>
                </a:lnTo>
                <a:lnTo>
                  <a:pt x="51750" y="72930"/>
                </a:lnTo>
                <a:lnTo>
                  <a:pt x="51680" y="72950"/>
                </a:lnTo>
                <a:lnTo>
                  <a:pt x="51610" y="72940"/>
                </a:lnTo>
                <a:lnTo>
                  <a:pt x="51530" y="72890"/>
                </a:lnTo>
                <a:lnTo>
                  <a:pt x="51480" y="72840"/>
                </a:lnTo>
                <a:lnTo>
                  <a:pt x="51460" y="72790"/>
                </a:lnTo>
                <a:lnTo>
                  <a:pt x="51450" y="72750"/>
                </a:lnTo>
                <a:lnTo>
                  <a:pt x="51430" y="72720"/>
                </a:lnTo>
                <a:lnTo>
                  <a:pt x="51430" y="72670"/>
                </a:lnTo>
                <a:close/>
                <a:moveTo>
                  <a:pt x="53700" y="72570"/>
                </a:moveTo>
                <a:lnTo>
                  <a:pt x="53730" y="72580"/>
                </a:lnTo>
                <a:lnTo>
                  <a:pt x="53750" y="72620"/>
                </a:lnTo>
                <a:lnTo>
                  <a:pt x="53730" y="72640"/>
                </a:lnTo>
                <a:lnTo>
                  <a:pt x="53700" y="72670"/>
                </a:lnTo>
                <a:lnTo>
                  <a:pt x="53680" y="72650"/>
                </a:lnTo>
                <a:lnTo>
                  <a:pt x="53680" y="72610"/>
                </a:lnTo>
                <a:lnTo>
                  <a:pt x="53700" y="72570"/>
                </a:lnTo>
                <a:close/>
                <a:moveTo>
                  <a:pt x="53970" y="72620"/>
                </a:moveTo>
                <a:lnTo>
                  <a:pt x="53980" y="72650"/>
                </a:lnTo>
                <a:lnTo>
                  <a:pt x="53980" y="72710"/>
                </a:lnTo>
                <a:lnTo>
                  <a:pt x="53950" y="72740"/>
                </a:lnTo>
                <a:lnTo>
                  <a:pt x="53900" y="72710"/>
                </a:lnTo>
                <a:lnTo>
                  <a:pt x="53860" y="72650"/>
                </a:lnTo>
                <a:lnTo>
                  <a:pt x="53850" y="72640"/>
                </a:lnTo>
                <a:lnTo>
                  <a:pt x="53840" y="72620"/>
                </a:lnTo>
                <a:lnTo>
                  <a:pt x="53840" y="72580"/>
                </a:lnTo>
                <a:lnTo>
                  <a:pt x="53860" y="72540"/>
                </a:lnTo>
                <a:lnTo>
                  <a:pt x="53900" y="72550"/>
                </a:lnTo>
                <a:lnTo>
                  <a:pt x="53950" y="72590"/>
                </a:lnTo>
                <a:lnTo>
                  <a:pt x="53970" y="72620"/>
                </a:lnTo>
                <a:close/>
                <a:moveTo>
                  <a:pt x="53920" y="72380"/>
                </a:moveTo>
                <a:lnTo>
                  <a:pt x="53870" y="72470"/>
                </a:lnTo>
                <a:lnTo>
                  <a:pt x="53820" y="72540"/>
                </a:lnTo>
                <a:lnTo>
                  <a:pt x="53750" y="72530"/>
                </a:lnTo>
                <a:lnTo>
                  <a:pt x="53720" y="72440"/>
                </a:lnTo>
                <a:lnTo>
                  <a:pt x="53760" y="72340"/>
                </a:lnTo>
                <a:lnTo>
                  <a:pt x="53830" y="72310"/>
                </a:lnTo>
                <a:lnTo>
                  <a:pt x="53870" y="72300"/>
                </a:lnTo>
                <a:lnTo>
                  <a:pt x="53890" y="72310"/>
                </a:lnTo>
                <a:lnTo>
                  <a:pt x="53910" y="72340"/>
                </a:lnTo>
                <a:lnTo>
                  <a:pt x="53920" y="72380"/>
                </a:lnTo>
                <a:close/>
                <a:moveTo>
                  <a:pt x="53100" y="71940"/>
                </a:moveTo>
                <a:lnTo>
                  <a:pt x="53070" y="71960"/>
                </a:lnTo>
                <a:lnTo>
                  <a:pt x="53040" y="71990"/>
                </a:lnTo>
                <a:lnTo>
                  <a:pt x="53030" y="72050"/>
                </a:lnTo>
                <a:lnTo>
                  <a:pt x="53000" y="72050"/>
                </a:lnTo>
                <a:lnTo>
                  <a:pt x="52950" y="72020"/>
                </a:lnTo>
                <a:lnTo>
                  <a:pt x="52940" y="72030"/>
                </a:lnTo>
                <a:lnTo>
                  <a:pt x="52940" y="72060"/>
                </a:lnTo>
                <a:lnTo>
                  <a:pt x="52930" y="72070"/>
                </a:lnTo>
                <a:lnTo>
                  <a:pt x="52910" y="72060"/>
                </a:lnTo>
                <a:lnTo>
                  <a:pt x="52940" y="72180"/>
                </a:lnTo>
                <a:lnTo>
                  <a:pt x="52930" y="72250"/>
                </a:lnTo>
                <a:lnTo>
                  <a:pt x="52900" y="72270"/>
                </a:lnTo>
                <a:lnTo>
                  <a:pt x="52870" y="72250"/>
                </a:lnTo>
                <a:lnTo>
                  <a:pt x="52860" y="72200"/>
                </a:lnTo>
                <a:lnTo>
                  <a:pt x="52870" y="72400"/>
                </a:lnTo>
                <a:lnTo>
                  <a:pt x="52850" y="72390"/>
                </a:lnTo>
                <a:lnTo>
                  <a:pt x="52810" y="72410"/>
                </a:lnTo>
                <a:lnTo>
                  <a:pt x="52790" y="72450"/>
                </a:lnTo>
                <a:lnTo>
                  <a:pt x="52780" y="72450"/>
                </a:lnTo>
                <a:lnTo>
                  <a:pt x="52760" y="72410"/>
                </a:lnTo>
                <a:lnTo>
                  <a:pt x="52750" y="72360"/>
                </a:lnTo>
                <a:lnTo>
                  <a:pt x="52730" y="72300"/>
                </a:lnTo>
                <a:lnTo>
                  <a:pt x="52710" y="72260"/>
                </a:lnTo>
                <a:lnTo>
                  <a:pt x="52680" y="72200"/>
                </a:lnTo>
                <a:lnTo>
                  <a:pt x="52680" y="72140"/>
                </a:lnTo>
                <a:lnTo>
                  <a:pt x="52670" y="72110"/>
                </a:lnTo>
                <a:lnTo>
                  <a:pt x="52660" y="72090"/>
                </a:lnTo>
                <a:lnTo>
                  <a:pt x="52670" y="72040"/>
                </a:lnTo>
                <a:lnTo>
                  <a:pt x="52700" y="72010"/>
                </a:lnTo>
                <a:lnTo>
                  <a:pt x="52740" y="72010"/>
                </a:lnTo>
                <a:lnTo>
                  <a:pt x="52770" y="72030"/>
                </a:lnTo>
                <a:lnTo>
                  <a:pt x="52800" y="72090"/>
                </a:lnTo>
                <a:lnTo>
                  <a:pt x="52790" y="72060"/>
                </a:lnTo>
                <a:lnTo>
                  <a:pt x="52800" y="72040"/>
                </a:lnTo>
                <a:lnTo>
                  <a:pt x="52820" y="72030"/>
                </a:lnTo>
                <a:lnTo>
                  <a:pt x="52840" y="72020"/>
                </a:lnTo>
                <a:lnTo>
                  <a:pt x="52860" y="72010"/>
                </a:lnTo>
                <a:lnTo>
                  <a:pt x="52830" y="72010"/>
                </a:lnTo>
                <a:lnTo>
                  <a:pt x="52820" y="72010"/>
                </a:lnTo>
                <a:lnTo>
                  <a:pt x="52810" y="72000"/>
                </a:lnTo>
                <a:lnTo>
                  <a:pt x="52790" y="71990"/>
                </a:lnTo>
                <a:lnTo>
                  <a:pt x="52770" y="71990"/>
                </a:lnTo>
                <a:lnTo>
                  <a:pt x="52760" y="71970"/>
                </a:lnTo>
                <a:lnTo>
                  <a:pt x="52780" y="71920"/>
                </a:lnTo>
                <a:lnTo>
                  <a:pt x="52810" y="71880"/>
                </a:lnTo>
                <a:lnTo>
                  <a:pt x="52870" y="71800"/>
                </a:lnTo>
                <a:lnTo>
                  <a:pt x="52900" y="71750"/>
                </a:lnTo>
                <a:lnTo>
                  <a:pt x="52960" y="71710"/>
                </a:lnTo>
                <a:lnTo>
                  <a:pt x="53030" y="71690"/>
                </a:lnTo>
                <a:lnTo>
                  <a:pt x="53090" y="71690"/>
                </a:lnTo>
                <a:lnTo>
                  <a:pt x="53150" y="71710"/>
                </a:lnTo>
                <a:lnTo>
                  <a:pt x="53180" y="71750"/>
                </a:lnTo>
                <a:lnTo>
                  <a:pt x="53180" y="71770"/>
                </a:lnTo>
                <a:lnTo>
                  <a:pt x="53200" y="71780"/>
                </a:lnTo>
                <a:lnTo>
                  <a:pt x="53210" y="71780"/>
                </a:lnTo>
                <a:lnTo>
                  <a:pt x="53350" y="71740"/>
                </a:lnTo>
                <a:lnTo>
                  <a:pt x="53340" y="71770"/>
                </a:lnTo>
                <a:lnTo>
                  <a:pt x="53170" y="71860"/>
                </a:lnTo>
                <a:lnTo>
                  <a:pt x="53100" y="71940"/>
                </a:lnTo>
                <a:close/>
                <a:moveTo>
                  <a:pt x="54070" y="71180"/>
                </a:moveTo>
                <a:lnTo>
                  <a:pt x="54090" y="71190"/>
                </a:lnTo>
                <a:lnTo>
                  <a:pt x="54100" y="71210"/>
                </a:lnTo>
                <a:lnTo>
                  <a:pt x="54090" y="71240"/>
                </a:lnTo>
                <a:lnTo>
                  <a:pt x="54080" y="71240"/>
                </a:lnTo>
                <a:lnTo>
                  <a:pt x="54070" y="71250"/>
                </a:lnTo>
                <a:lnTo>
                  <a:pt x="54040" y="71270"/>
                </a:lnTo>
                <a:lnTo>
                  <a:pt x="54010" y="71280"/>
                </a:lnTo>
                <a:lnTo>
                  <a:pt x="53950" y="71270"/>
                </a:lnTo>
                <a:lnTo>
                  <a:pt x="53920" y="71250"/>
                </a:lnTo>
                <a:lnTo>
                  <a:pt x="53880" y="71430"/>
                </a:lnTo>
                <a:lnTo>
                  <a:pt x="53850" y="71490"/>
                </a:lnTo>
                <a:lnTo>
                  <a:pt x="53820" y="71500"/>
                </a:lnTo>
                <a:lnTo>
                  <a:pt x="53790" y="71510"/>
                </a:lnTo>
                <a:lnTo>
                  <a:pt x="53730" y="71480"/>
                </a:lnTo>
                <a:lnTo>
                  <a:pt x="53710" y="71410"/>
                </a:lnTo>
                <a:lnTo>
                  <a:pt x="53740" y="71350"/>
                </a:lnTo>
                <a:lnTo>
                  <a:pt x="53950" y="71090"/>
                </a:lnTo>
                <a:lnTo>
                  <a:pt x="54000" y="71070"/>
                </a:lnTo>
                <a:lnTo>
                  <a:pt x="54030" y="71100"/>
                </a:lnTo>
                <a:lnTo>
                  <a:pt x="54070" y="71180"/>
                </a:lnTo>
                <a:close/>
                <a:moveTo>
                  <a:pt x="53700" y="71380"/>
                </a:moveTo>
                <a:lnTo>
                  <a:pt x="53630" y="71440"/>
                </a:lnTo>
                <a:lnTo>
                  <a:pt x="53620" y="71450"/>
                </a:lnTo>
                <a:lnTo>
                  <a:pt x="53620" y="71470"/>
                </a:lnTo>
                <a:lnTo>
                  <a:pt x="53610" y="71480"/>
                </a:lnTo>
                <a:lnTo>
                  <a:pt x="53580" y="71490"/>
                </a:lnTo>
                <a:lnTo>
                  <a:pt x="53560" y="71490"/>
                </a:lnTo>
                <a:lnTo>
                  <a:pt x="53480" y="71540"/>
                </a:lnTo>
                <a:lnTo>
                  <a:pt x="53440" y="71550"/>
                </a:lnTo>
                <a:lnTo>
                  <a:pt x="53400" y="71550"/>
                </a:lnTo>
                <a:lnTo>
                  <a:pt x="53400" y="71530"/>
                </a:lnTo>
                <a:lnTo>
                  <a:pt x="53460" y="71500"/>
                </a:lnTo>
                <a:lnTo>
                  <a:pt x="53520" y="71450"/>
                </a:lnTo>
                <a:lnTo>
                  <a:pt x="53580" y="71370"/>
                </a:lnTo>
                <a:lnTo>
                  <a:pt x="53610" y="71330"/>
                </a:lnTo>
                <a:lnTo>
                  <a:pt x="53730" y="71190"/>
                </a:lnTo>
                <a:lnTo>
                  <a:pt x="53910" y="71040"/>
                </a:lnTo>
                <a:lnTo>
                  <a:pt x="53910" y="71100"/>
                </a:lnTo>
                <a:lnTo>
                  <a:pt x="53850" y="71180"/>
                </a:lnTo>
                <a:lnTo>
                  <a:pt x="53710" y="71370"/>
                </a:lnTo>
                <a:lnTo>
                  <a:pt x="53700" y="71380"/>
                </a:lnTo>
                <a:close/>
                <a:moveTo>
                  <a:pt x="54130" y="70120"/>
                </a:moveTo>
                <a:lnTo>
                  <a:pt x="54140" y="70130"/>
                </a:lnTo>
                <a:lnTo>
                  <a:pt x="54150" y="70150"/>
                </a:lnTo>
                <a:lnTo>
                  <a:pt x="54150" y="70180"/>
                </a:lnTo>
                <a:lnTo>
                  <a:pt x="54130" y="70210"/>
                </a:lnTo>
                <a:lnTo>
                  <a:pt x="54100" y="70250"/>
                </a:lnTo>
                <a:lnTo>
                  <a:pt x="54060" y="70260"/>
                </a:lnTo>
                <a:lnTo>
                  <a:pt x="54010" y="70260"/>
                </a:lnTo>
                <a:lnTo>
                  <a:pt x="53970" y="70240"/>
                </a:lnTo>
                <a:lnTo>
                  <a:pt x="53950" y="70230"/>
                </a:lnTo>
                <a:lnTo>
                  <a:pt x="53940" y="70240"/>
                </a:lnTo>
                <a:lnTo>
                  <a:pt x="53920" y="70260"/>
                </a:lnTo>
                <a:lnTo>
                  <a:pt x="53890" y="70260"/>
                </a:lnTo>
                <a:lnTo>
                  <a:pt x="53810" y="70270"/>
                </a:lnTo>
                <a:lnTo>
                  <a:pt x="53790" y="70220"/>
                </a:lnTo>
                <a:lnTo>
                  <a:pt x="53830" y="70120"/>
                </a:lnTo>
                <a:lnTo>
                  <a:pt x="53960" y="69890"/>
                </a:lnTo>
                <a:lnTo>
                  <a:pt x="53990" y="69810"/>
                </a:lnTo>
                <a:lnTo>
                  <a:pt x="54020" y="69800"/>
                </a:lnTo>
                <a:lnTo>
                  <a:pt x="54050" y="69810"/>
                </a:lnTo>
                <a:lnTo>
                  <a:pt x="54080" y="69830"/>
                </a:lnTo>
                <a:lnTo>
                  <a:pt x="54110" y="69880"/>
                </a:lnTo>
                <a:lnTo>
                  <a:pt x="54130" y="69940"/>
                </a:lnTo>
                <a:lnTo>
                  <a:pt x="54130" y="70020"/>
                </a:lnTo>
                <a:lnTo>
                  <a:pt x="54120" y="70100"/>
                </a:lnTo>
                <a:lnTo>
                  <a:pt x="54120" y="70140"/>
                </a:lnTo>
                <a:lnTo>
                  <a:pt x="54130" y="70130"/>
                </a:lnTo>
                <a:lnTo>
                  <a:pt x="54130" y="70120"/>
                </a:lnTo>
                <a:close/>
                <a:moveTo>
                  <a:pt x="53300" y="67770"/>
                </a:moveTo>
                <a:lnTo>
                  <a:pt x="53320" y="67770"/>
                </a:lnTo>
                <a:lnTo>
                  <a:pt x="53320" y="67750"/>
                </a:lnTo>
                <a:lnTo>
                  <a:pt x="53270" y="67680"/>
                </a:lnTo>
                <a:lnTo>
                  <a:pt x="53290" y="67650"/>
                </a:lnTo>
                <a:lnTo>
                  <a:pt x="53350" y="67660"/>
                </a:lnTo>
                <a:lnTo>
                  <a:pt x="53390" y="67700"/>
                </a:lnTo>
                <a:lnTo>
                  <a:pt x="53420" y="67730"/>
                </a:lnTo>
                <a:lnTo>
                  <a:pt x="53430" y="67780"/>
                </a:lnTo>
                <a:lnTo>
                  <a:pt x="53450" y="67800"/>
                </a:lnTo>
                <a:lnTo>
                  <a:pt x="53480" y="67820"/>
                </a:lnTo>
                <a:lnTo>
                  <a:pt x="53500" y="67850"/>
                </a:lnTo>
                <a:lnTo>
                  <a:pt x="53500" y="67890"/>
                </a:lnTo>
                <a:lnTo>
                  <a:pt x="53490" y="67900"/>
                </a:lnTo>
                <a:lnTo>
                  <a:pt x="53490" y="67910"/>
                </a:lnTo>
                <a:lnTo>
                  <a:pt x="53500" y="67900"/>
                </a:lnTo>
                <a:lnTo>
                  <a:pt x="53520" y="67890"/>
                </a:lnTo>
                <a:lnTo>
                  <a:pt x="53540" y="67900"/>
                </a:lnTo>
                <a:lnTo>
                  <a:pt x="53550" y="67950"/>
                </a:lnTo>
                <a:lnTo>
                  <a:pt x="53560" y="67990"/>
                </a:lnTo>
                <a:lnTo>
                  <a:pt x="53480" y="68040"/>
                </a:lnTo>
                <a:lnTo>
                  <a:pt x="53420" y="68060"/>
                </a:lnTo>
                <a:lnTo>
                  <a:pt x="53340" y="68040"/>
                </a:lnTo>
                <a:lnTo>
                  <a:pt x="53300" y="68030"/>
                </a:lnTo>
                <a:lnTo>
                  <a:pt x="53290" y="67990"/>
                </a:lnTo>
                <a:lnTo>
                  <a:pt x="53270" y="67920"/>
                </a:lnTo>
                <a:lnTo>
                  <a:pt x="53270" y="67860"/>
                </a:lnTo>
                <a:lnTo>
                  <a:pt x="53280" y="67830"/>
                </a:lnTo>
                <a:lnTo>
                  <a:pt x="53290" y="67790"/>
                </a:lnTo>
                <a:lnTo>
                  <a:pt x="53300" y="67770"/>
                </a:lnTo>
                <a:close/>
                <a:moveTo>
                  <a:pt x="52080" y="75140"/>
                </a:moveTo>
                <a:lnTo>
                  <a:pt x="52170" y="75070"/>
                </a:lnTo>
                <a:lnTo>
                  <a:pt x="52190" y="75090"/>
                </a:lnTo>
                <a:lnTo>
                  <a:pt x="52180" y="75150"/>
                </a:lnTo>
                <a:lnTo>
                  <a:pt x="52130" y="75200"/>
                </a:lnTo>
                <a:lnTo>
                  <a:pt x="52070" y="75240"/>
                </a:lnTo>
                <a:lnTo>
                  <a:pt x="52040" y="75260"/>
                </a:lnTo>
                <a:lnTo>
                  <a:pt x="52020" y="75270"/>
                </a:lnTo>
                <a:lnTo>
                  <a:pt x="52000" y="75270"/>
                </a:lnTo>
                <a:lnTo>
                  <a:pt x="51990" y="75300"/>
                </a:lnTo>
                <a:lnTo>
                  <a:pt x="52010" y="75340"/>
                </a:lnTo>
                <a:lnTo>
                  <a:pt x="52060" y="75360"/>
                </a:lnTo>
                <a:lnTo>
                  <a:pt x="52070" y="75380"/>
                </a:lnTo>
                <a:lnTo>
                  <a:pt x="51980" y="75400"/>
                </a:lnTo>
                <a:lnTo>
                  <a:pt x="51930" y="75430"/>
                </a:lnTo>
                <a:lnTo>
                  <a:pt x="51830" y="75460"/>
                </a:lnTo>
                <a:lnTo>
                  <a:pt x="51760" y="75510"/>
                </a:lnTo>
                <a:lnTo>
                  <a:pt x="51730" y="75510"/>
                </a:lnTo>
                <a:lnTo>
                  <a:pt x="51710" y="75490"/>
                </a:lnTo>
                <a:lnTo>
                  <a:pt x="51690" y="75480"/>
                </a:lnTo>
                <a:lnTo>
                  <a:pt x="51700" y="75420"/>
                </a:lnTo>
                <a:lnTo>
                  <a:pt x="51750" y="75340"/>
                </a:lnTo>
                <a:lnTo>
                  <a:pt x="51790" y="75280"/>
                </a:lnTo>
                <a:lnTo>
                  <a:pt x="51900" y="75190"/>
                </a:lnTo>
                <a:lnTo>
                  <a:pt x="51950" y="75180"/>
                </a:lnTo>
                <a:lnTo>
                  <a:pt x="51990" y="75180"/>
                </a:lnTo>
                <a:lnTo>
                  <a:pt x="52010" y="75170"/>
                </a:lnTo>
                <a:lnTo>
                  <a:pt x="52030" y="75160"/>
                </a:lnTo>
                <a:lnTo>
                  <a:pt x="52080" y="75140"/>
                </a:lnTo>
                <a:close/>
                <a:moveTo>
                  <a:pt x="51710" y="74900"/>
                </a:moveTo>
                <a:lnTo>
                  <a:pt x="51700" y="74970"/>
                </a:lnTo>
                <a:lnTo>
                  <a:pt x="51680" y="74990"/>
                </a:lnTo>
                <a:lnTo>
                  <a:pt x="51660" y="74960"/>
                </a:lnTo>
                <a:lnTo>
                  <a:pt x="51640" y="74940"/>
                </a:lnTo>
                <a:lnTo>
                  <a:pt x="51610" y="74970"/>
                </a:lnTo>
                <a:lnTo>
                  <a:pt x="51590" y="74970"/>
                </a:lnTo>
                <a:lnTo>
                  <a:pt x="51560" y="74920"/>
                </a:lnTo>
                <a:lnTo>
                  <a:pt x="51550" y="74930"/>
                </a:lnTo>
                <a:lnTo>
                  <a:pt x="51560" y="74990"/>
                </a:lnTo>
                <a:lnTo>
                  <a:pt x="51560" y="75040"/>
                </a:lnTo>
                <a:lnTo>
                  <a:pt x="51560" y="75090"/>
                </a:lnTo>
                <a:lnTo>
                  <a:pt x="51550" y="75140"/>
                </a:lnTo>
                <a:lnTo>
                  <a:pt x="51500" y="75160"/>
                </a:lnTo>
                <a:lnTo>
                  <a:pt x="51460" y="75150"/>
                </a:lnTo>
                <a:lnTo>
                  <a:pt x="51410" y="75080"/>
                </a:lnTo>
                <a:lnTo>
                  <a:pt x="51390" y="75080"/>
                </a:lnTo>
                <a:lnTo>
                  <a:pt x="51370" y="75100"/>
                </a:lnTo>
                <a:lnTo>
                  <a:pt x="51320" y="75160"/>
                </a:lnTo>
                <a:lnTo>
                  <a:pt x="51280" y="75190"/>
                </a:lnTo>
                <a:lnTo>
                  <a:pt x="51260" y="75180"/>
                </a:lnTo>
                <a:lnTo>
                  <a:pt x="51260" y="75150"/>
                </a:lnTo>
                <a:lnTo>
                  <a:pt x="51270" y="75130"/>
                </a:lnTo>
                <a:lnTo>
                  <a:pt x="51280" y="75040"/>
                </a:lnTo>
                <a:lnTo>
                  <a:pt x="51300" y="75010"/>
                </a:lnTo>
                <a:lnTo>
                  <a:pt x="51340" y="74990"/>
                </a:lnTo>
                <a:lnTo>
                  <a:pt x="51350" y="74970"/>
                </a:lnTo>
                <a:lnTo>
                  <a:pt x="51350" y="74940"/>
                </a:lnTo>
                <a:lnTo>
                  <a:pt x="51360" y="74900"/>
                </a:lnTo>
                <a:lnTo>
                  <a:pt x="51390" y="74850"/>
                </a:lnTo>
                <a:lnTo>
                  <a:pt x="51420" y="74820"/>
                </a:lnTo>
                <a:lnTo>
                  <a:pt x="51490" y="74830"/>
                </a:lnTo>
                <a:lnTo>
                  <a:pt x="51560" y="74800"/>
                </a:lnTo>
                <a:lnTo>
                  <a:pt x="51630" y="74790"/>
                </a:lnTo>
                <a:lnTo>
                  <a:pt x="51760" y="74810"/>
                </a:lnTo>
                <a:lnTo>
                  <a:pt x="51760" y="74840"/>
                </a:lnTo>
                <a:lnTo>
                  <a:pt x="51650" y="74890"/>
                </a:lnTo>
                <a:lnTo>
                  <a:pt x="51650" y="74900"/>
                </a:lnTo>
                <a:lnTo>
                  <a:pt x="51670" y="74890"/>
                </a:lnTo>
                <a:lnTo>
                  <a:pt x="51690" y="74880"/>
                </a:lnTo>
                <a:lnTo>
                  <a:pt x="51710" y="74900"/>
                </a:lnTo>
                <a:close/>
                <a:moveTo>
                  <a:pt x="50220" y="74990"/>
                </a:moveTo>
                <a:lnTo>
                  <a:pt x="50200" y="75040"/>
                </a:lnTo>
                <a:lnTo>
                  <a:pt x="50200" y="75090"/>
                </a:lnTo>
                <a:lnTo>
                  <a:pt x="50210" y="75160"/>
                </a:lnTo>
                <a:lnTo>
                  <a:pt x="50210" y="75220"/>
                </a:lnTo>
                <a:lnTo>
                  <a:pt x="50200" y="75280"/>
                </a:lnTo>
                <a:lnTo>
                  <a:pt x="50190" y="75330"/>
                </a:lnTo>
                <a:lnTo>
                  <a:pt x="50180" y="75370"/>
                </a:lnTo>
                <a:lnTo>
                  <a:pt x="50160" y="75400"/>
                </a:lnTo>
                <a:lnTo>
                  <a:pt x="50140" y="75410"/>
                </a:lnTo>
                <a:lnTo>
                  <a:pt x="50140" y="75460"/>
                </a:lnTo>
                <a:lnTo>
                  <a:pt x="50170" y="75530"/>
                </a:lnTo>
                <a:lnTo>
                  <a:pt x="50150" y="75540"/>
                </a:lnTo>
                <a:lnTo>
                  <a:pt x="50070" y="75410"/>
                </a:lnTo>
                <a:lnTo>
                  <a:pt x="50060" y="75440"/>
                </a:lnTo>
                <a:lnTo>
                  <a:pt x="50040" y="75430"/>
                </a:lnTo>
                <a:lnTo>
                  <a:pt x="50010" y="75360"/>
                </a:lnTo>
                <a:lnTo>
                  <a:pt x="50010" y="75260"/>
                </a:lnTo>
                <a:lnTo>
                  <a:pt x="49990" y="75210"/>
                </a:lnTo>
                <a:lnTo>
                  <a:pt x="49970" y="75210"/>
                </a:lnTo>
                <a:lnTo>
                  <a:pt x="49970" y="75170"/>
                </a:lnTo>
                <a:lnTo>
                  <a:pt x="49970" y="75060"/>
                </a:lnTo>
                <a:lnTo>
                  <a:pt x="50000" y="74970"/>
                </a:lnTo>
                <a:lnTo>
                  <a:pt x="50030" y="74900"/>
                </a:lnTo>
                <a:lnTo>
                  <a:pt x="50040" y="74850"/>
                </a:lnTo>
                <a:lnTo>
                  <a:pt x="50030" y="74820"/>
                </a:lnTo>
                <a:lnTo>
                  <a:pt x="50030" y="74750"/>
                </a:lnTo>
                <a:lnTo>
                  <a:pt x="50020" y="74590"/>
                </a:lnTo>
                <a:lnTo>
                  <a:pt x="50050" y="74530"/>
                </a:lnTo>
                <a:lnTo>
                  <a:pt x="50080" y="74530"/>
                </a:lnTo>
                <a:lnTo>
                  <a:pt x="50090" y="74570"/>
                </a:lnTo>
                <a:lnTo>
                  <a:pt x="50100" y="74610"/>
                </a:lnTo>
                <a:lnTo>
                  <a:pt x="50110" y="74610"/>
                </a:lnTo>
                <a:lnTo>
                  <a:pt x="50130" y="74620"/>
                </a:lnTo>
                <a:lnTo>
                  <a:pt x="50150" y="74660"/>
                </a:lnTo>
                <a:lnTo>
                  <a:pt x="50180" y="74720"/>
                </a:lnTo>
                <a:lnTo>
                  <a:pt x="50200" y="74810"/>
                </a:lnTo>
                <a:lnTo>
                  <a:pt x="50210" y="74900"/>
                </a:lnTo>
                <a:lnTo>
                  <a:pt x="50220" y="7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öderman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970" y="71790"/>
                </a:moveTo>
                <a:lnTo>
                  <a:pt x="48290" y="71860"/>
                </a:lnTo>
                <a:lnTo>
                  <a:pt x="48520" y="71820"/>
                </a:lnTo>
                <a:lnTo>
                  <a:pt x="48590" y="71830"/>
                </a:lnTo>
                <a:lnTo>
                  <a:pt x="48680" y="71880"/>
                </a:lnTo>
                <a:lnTo>
                  <a:pt x="48800" y="71970"/>
                </a:lnTo>
                <a:lnTo>
                  <a:pt x="48810" y="71980"/>
                </a:lnTo>
                <a:lnTo>
                  <a:pt x="48820" y="72000"/>
                </a:lnTo>
                <a:lnTo>
                  <a:pt x="48830" y="72040"/>
                </a:lnTo>
                <a:lnTo>
                  <a:pt x="48880" y="72140"/>
                </a:lnTo>
                <a:lnTo>
                  <a:pt x="48980" y="72230"/>
                </a:lnTo>
                <a:lnTo>
                  <a:pt x="49160" y="72330"/>
                </a:lnTo>
                <a:lnTo>
                  <a:pt x="49270" y="72420"/>
                </a:lnTo>
                <a:lnTo>
                  <a:pt x="49340" y="72490"/>
                </a:lnTo>
                <a:lnTo>
                  <a:pt x="49420" y="72670"/>
                </a:lnTo>
                <a:lnTo>
                  <a:pt x="49450" y="72720"/>
                </a:lnTo>
                <a:lnTo>
                  <a:pt x="49450" y="72770"/>
                </a:lnTo>
                <a:lnTo>
                  <a:pt x="49430" y="72840"/>
                </a:lnTo>
                <a:lnTo>
                  <a:pt x="49380" y="72870"/>
                </a:lnTo>
                <a:lnTo>
                  <a:pt x="49270" y="72880"/>
                </a:lnTo>
                <a:lnTo>
                  <a:pt x="49220" y="72890"/>
                </a:lnTo>
                <a:lnTo>
                  <a:pt x="49180" y="72910"/>
                </a:lnTo>
                <a:lnTo>
                  <a:pt x="49140" y="72960"/>
                </a:lnTo>
                <a:lnTo>
                  <a:pt x="49110" y="73030"/>
                </a:lnTo>
                <a:lnTo>
                  <a:pt x="49090" y="73170"/>
                </a:lnTo>
                <a:lnTo>
                  <a:pt x="49100" y="73330"/>
                </a:lnTo>
                <a:lnTo>
                  <a:pt x="49080" y="73450"/>
                </a:lnTo>
                <a:lnTo>
                  <a:pt x="48960" y="73570"/>
                </a:lnTo>
                <a:lnTo>
                  <a:pt x="48940" y="73610"/>
                </a:lnTo>
                <a:lnTo>
                  <a:pt x="48930" y="73650"/>
                </a:lnTo>
                <a:lnTo>
                  <a:pt x="48930" y="73710"/>
                </a:lnTo>
                <a:lnTo>
                  <a:pt x="48940" y="73790"/>
                </a:lnTo>
                <a:lnTo>
                  <a:pt x="48950" y="73850"/>
                </a:lnTo>
                <a:lnTo>
                  <a:pt x="48970" y="73940"/>
                </a:lnTo>
                <a:lnTo>
                  <a:pt x="49000" y="74040"/>
                </a:lnTo>
                <a:lnTo>
                  <a:pt x="49090" y="74240"/>
                </a:lnTo>
                <a:lnTo>
                  <a:pt x="49140" y="74700"/>
                </a:lnTo>
                <a:lnTo>
                  <a:pt x="49160" y="74780"/>
                </a:lnTo>
                <a:lnTo>
                  <a:pt x="49180" y="74830"/>
                </a:lnTo>
                <a:lnTo>
                  <a:pt x="49240" y="74960"/>
                </a:lnTo>
                <a:lnTo>
                  <a:pt x="49270" y="74980"/>
                </a:lnTo>
                <a:lnTo>
                  <a:pt x="49320" y="74990"/>
                </a:lnTo>
                <a:lnTo>
                  <a:pt x="49530" y="74990"/>
                </a:lnTo>
                <a:lnTo>
                  <a:pt x="49660" y="75010"/>
                </a:lnTo>
                <a:lnTo>
                  <a:pt x="49760" y="75060"/>
                </a:lnTo>
                <a:lnTo>
                  <a:pt x="49850" y="75160"/>
                </a:lnTo>
                <a:lnTo>
                  <a:pt x="49830" y="75180"/>
                </a:lnTo>
                <a:lnTo>
                  <a:pt x="49820" y="75210"/>
                </a:lnTo>
                <a:lnTo>
                  <a:pt x="49840" y="75240"/>
                </a:lnTo>
                <a:lnTo>
                  <a:pt x="49870" y="75270"/>
                </a:lnTo>
                <a:lnTo>
                  <a:pt x="49900" y="75280"/>
                </a:lnTo>
                <a:lnTo>
                  <a:pt x="49930" y="75290"/>
                </a:lnTo>
                <a:lnTo>
                  <a:pt x="49930" y="75330"/>
                </a:lnTo>
                <a:lnTo>
                  <a:pt x="49900" y="75380"/>
                </a:lnTo>
                <a:lnTo>
                  <a:pt x="49930" y="75400"/>
                </a:lnTo>
                <a:lnTo>
                  <a:pt x="49970" y="75440"/>
                </a:lnTo>
                <a:lnTo>
                  <a:pt x="49950" y="75530"/>
                </a:lnTo>
                <a:lnTo>
                  <a:pt x="49890" y="75580"/>
                </a:lnTo>
                <a:lnTo>
                  <a:pt x="49820" y="75570"/>
                </a:lnTo>
                <a:lnTo>
                  <a:pt x="49760" y="75540"/>
                </a:lnTo>
                <a:lnTo>
                  <a:pt x="49700" y="75530"/>
                </a:lnTo>
                <a:lnTo>
                  <a:pt x="49730" y="75600"/>
                </a:lnTo>
                <a:lnTo>
                  <a:pt x="49770" y="75660"/>
                </a:lnTo>
                <a:lnTo>
                  <a:pt x="49860" y="75730"/>
                </a:lnTo>
                <a:lnTo>
                  <a:pt x="49860" y="75770"/>
                </a:lnTo>
                <a:lnTo>
                  <a:pt x="49800" y="75770"/>
                </a:lnTo>
                <a:lnTo>
                  <a:pt x="49820" y="75800"/>
                </a:lnTo>
                <a:lnTo>
                  <a:pt x="49840" y="75810"/>
                </a:lnTo>
                <a:lnTo>
                  <a:pt x="49760" y="75810"/>
                </a:lnTo>
                <a:lnTo>
                  <a:pt x="49530" y="75620"/>
                </a:lnTo>
                <a:lnTo>
                  <a:pt x="49430" y="75570"/>
                </a:lnTo>
                <a:lnTo>
                  <a:pt x="49430" y="75610"/>
                </a:lnTo>
                <a:lnTo>
                  <a:pt x="49480" y="75650"/>
                </a:lnTo>
                <a:lnTo>
                  <a:pt x="49490" y="75720"/>
                </a:lnTo>
                <a:lnTo>
                  <a:pt x="49470" y="75890"/>
                </a:lnTo>
                <a:lnTo>
                  <a:pt x="49440" y="75990"/>
                </a:lnTo>
                <a:lnTo>
                  <a:pt x="49440" y="76040"/>
                </a:lnTo>
                <a:lnTo>
                  <a:pt x="49460" y="76050"/>
                </a:lnTo>
                <a:lnTo>
                  <a:pt x="49480" y="76060"/>
                </a:lnTo>
                <a:lnTo>
                  <a:pt x="49550" y="76130"/>
                </a:lnTo>
                <a:lnTo>
                  <a:pt x="49470" y="76180"/>
                </a:lnTo>
                <a:lnTo>
                  <a:pt x="49090" y="76090"/>
                </a:lnTo>
                <a:lnTo>
                  <a:pt x="49200" y="76250"/>
                </a:lnTo>
                <a:lnTo>
                  <a:pt x="49210" y="76340"/>
                </a:lnTo>
                <a:lnTo>
                  <a:pt x="49160" y="76410"/>
                </a:lnTo>
                <a:lnTo>
                  <a:pt x="49000" y="76410"/>
                </a:lnTo>
                <a:lnTo>
                  <a:pt x="48910" y="76430"/>
                </a:lnTo>
                <a:lnTo>
                  <a:pt x="48910" y="76530"/>
                </a:lnTo>
                <a:lnTo>
                  <a:pt x="48560" y="76530"/>
                </a:lnTo>
                <a:lnTo>
                  <a:pt x="48470" y="76490"/>
                </a:lnTo>
                <a:lnTo>
                  <a:pt x="48440" y="76460"/>
                </a:lnTo>
                <a:lnTo>
                  <a:pt x="48380" y="76360"/>
                </a:lnTo>
                <a:lnTo>
                  <a:pt x="48330" y="76330"/>
                </a:lnTo>
                <a:lnTo>
                  <a:pt x="48300" y="76350"/>
                </a:lnTo>
                <a:lnTo>
                  <a:pt x="48210" y="76400"/>
                </a:lnTo>
                <a:lnTo>
                  <a:pt x="48160" y="76410"/>
                </a:lnTo>
                <a:lnTo>
                  <a:pt x="48200" y="76440"/>
                </a:lnTo>
                <a:lnTo>
                  <a:pt x="48290" y="76450"/>
                </a:lnTo>
                <a:lnTo>
                  <a:pt x="48320" y="76490"/>
                </a:lnTo>
                <a:lnTo>
                  <a:pt x="48320" y="76550"/>
                </a:lnTo>
                <a:lnTo>
                  <a:pt x="48300" y="76600"/>
                </a:lnTo>
                <a:lnTo>
                  <a:pt x="48280" y="76630"/>
                </a:lnTo>
                <a:lnTo>
                  <a:pt x="48260" y="76650"/>
                </a:lnTo>
                <a:lnTo>
                  <a:pt x="48320" y="76700"/>
                </a:lnTo>
                <a:lnTo>
                  <a:pt x="48450" y="76680"/>
                </a:lnTo>
                <a:lnTo>
                  <a:pt x="48510" y="76700"/>
                </a:lnTo>
                <a:lnTo>
                  <a:pt x="48510" y="76730"/>
                </a:lnTo>
                <a:lnTo>
                  <a:pt x="48440" y="76810"/>
                </a:lnTo>
                <a:lnTo>
                  <a:pt x="48400" y="76890"/>
                </a:lnTo>
                <a:lnTo>
                  <a:pt x="48350" y="76940"/>
                </a:lnTo>
                <a:lnTo>
                  <a:pt x="48280" y="76940"/>
                </a:lnTo>
                <a:lnTo>
                  <a:pt x="48100" y="76820"/>
                </a:lnTo>
                <a:lnTo>
                  <a:pt x="47990" y="76800"/>
                </a:lnTo>
                <a:lnTo>
                  <a:pt x="47930" y="76890"/>
                </a:lnTo>
                <a:lnTo>
                  <a:pt x="48070" y="76900"/>
                </a:lnTo>
                <a:lnTo>
                  <a:pt x="48130" y="76950"/>
                </a:lnTo>
                <a:lnTo>
                  <a:pt x="48180" y="77060"/>
                </a:lnTo>
                <a:lnTo>
                  <a:pt x="48110" y="77060"/>
                </a:lnTo>
                <a:lnTo>
                  <a:pt x="47840" y="77150"/>
                </a:lnTo>
                <a:lnTo>
                  <a:pt x="47410" y="77100"/>
                </a:lnTo>
                <a:lnTo>
                  <a:pt x="47360" y="77020"/>
                </a:lnTo>
                <a:lnTo>
                  <a:pt x="47270" y="76920"/>
                </a:lnTo>
                <a:lnTo>
                  <a:pt x="47120" y="76830"/>
                </a:lnTo>
                <a:lnTo>
                  <a:pt x="46950" y="76780"/>
                </a:lnTo>
                <a:lnTo>
                  <a:pt x="46410" y="76760"/>
                </a:lnTo>
                <a:lnTo>
                  <a:pt x="46370" y="76740"/>
                </a:lnTo>
                <a:lnTo>
                  <a:pt x="46320" y="76700"/>
                </a:lnTo>
                <a:lnTo>
                  <a:pt x="46270" y="76620"/>
                </a:lnTo>
                <a:lnTo>
                  <a:pt x="46250" y="76560"/>
                </a:lnTo>
                <a:lnTo>
                  <a:pt x="46230" y="76450"/>
                </a:lnTo>
                <a:lnTo>
                  <a:pt x="46210" y="76410"/>
                </a:lnTo>
                <a:lnTo>
                  <a:pt x="46060" y="76220"/>
                </a:lnTo>
                <a:lnTo>
                  <a:pt x="46020" y="76140"/>
                </a:lnTo>
                <a:lnTo>
                  <a:pt x="45980" y="76050"/>
                </a:lnTo>
                <a:lnTo>
                  <a:pt x="45940" y="75990"/>
                </a:lnTo>
                <a:lnTo>
                  <a:pt x="45450" y="75600"/>
                </a:lnTo>
                <a:lnTo>
                  <a:pt x="45270" y="75390"/>
                </a:lnTo>
                <a:lnTo>
                  <a:pt x="44780" y="75020"/>
                </a:lnTo>
                <a:lnTo>
                  <a:pt x="44670" y="74910"/>
                </a:lnTo>
                <a:lnTo>
                  <a:pt x="44630" y="74890"/>
                </a:lnTo>
                <a:lnTo>
                  <a:pt x="44570" y="74900"/>
                </a:lnTo>
                <a:lnTo>
                  <a:pt x="44510" y="74930"/>
                </a:lnTo>
                <a:lnTo>
                  <a:pt x="44490" y="74950"/>
                </a:lnTo>
                <a:lnTo>
                  <a:pt x="44470" y="74990"/>
                </a:lnTo>
                <a:lnTo>
                  <a:pt x="44430" y="75100"/>
                </a:lnTo>
                <a:lnTo>
                  <a:pt x="44390" y="75130"/>
                </a:lnTo>
                <a:lnTo>
                  <a:pt x="44360" y="75130"/>
                </a:lnTo>
                <a:lnTo>
                  <a:pt x="44190" y="75040"/>
                </a:lnTo>
                <a:lnTo>
                  <a:pt x="44000" y="74860"/>
                </a:lnTo>
                <a:lnTo>
                  <a:pt x="43970" y="74810"/>
                </a:lnTo>
                <a:lnTo>
                  <a:pt x="43940" y="74740"/>
                </a:lnTo>
                <a:lnTo>
                  <a:pt x="43950" y="74680"/>
                </a:lnTo>
                <a:lnTo>
                  <a:pt x="43980" y="74630"/>
                </a:lnTo>
                <a:lnTo>
                  <a:pt x="44020" y="74570"/>
                </a:lnTo>
                <a:lnTo>
                  <a:pt x="44130" y="74460"/>
                </a:lnTo>
                <a:lnTo>
                  <a:pt x="44160" y="74390"/>
                </a:lnTo>
                <a:lnTo>
                  <a:pt x="44200" y="74360"/>
                </a:lnTo>
                <a:lnTo>
                  <a:pt x="44250" y="74330"/>
                </a:lnTo>
                <a:lnTo>
                  <a:pt x="44330" y="74310"/>
                </a:lnTo>
                <a:lnTo>
                  <a:pt x="44400" y="74270"/>
                </a:lnTo>
                <a:lnTo>
                  <a:pt x="44440" y="74230"/>
                </a:lnTo>
                <a:lnTo>
                  <a:pt x="44450" y="74190"/>
                </a:lnTo>
                <a:lnTo>
                  <a:pt x="44450" y="74140"/>
                </a:lnTo>
                <a:lnTo>
                  <a:pt x="44370" y="73930"/>
                </a:lnTo>
                <a:lnTo>
                  <a:pt x="44350" y="73840"/>
                </a:lnTo>
                <a:lnTo>
                  <a:pt x="44340" y="73790"/>
                </a:lnTo>
                <a:lnTo>
                  <a:pt x="44360" y="73730"/>
                </a:lnTo>
                <a:lnTo>
                  <a:pt x="44600" y="73640"/>
                </a:lnTo>
                <a:lnTo>
                  <a:pt x="44670" y="73580"/>
                </a:lnTo>
                <a:lnTo>
                  <a:pt x="44730" y="73520"/>
                </a:lnTo>
                <a:lnTo>
                  <a:pt x="44750" y="73460"/>
                </a:lnTo>
                <a:lnTo>
                  <a:pt x="44750" y="73410"/>
                </a:lnTo>
                <a:lnTo>
                  <a:pt x="44750" y="73350"/>
                </a:lnTo>
                <a:lnTo>
                  <a:pt x="44750" y="73300"/>
                </a:lnTo>
                <a:lnTo>
                  <a:pt x="44770" y="73250"/>
                </a:lnTo>
                <a:lnTo>
                  <a:pt x="44960" y="72920"/>
                </a:lnTo>
                <a:lnTo>
                  <a:pt x="44990" y="72880"/>
                </a:lnTo>
                <a:lnTo>
                  <a:pt x="45050" y="72830"/>
                </a:lnTo>
                <a:lnTo>
                  <a:pt x="45170" y="72780"/>
                </a:lnTo>
                <a:lnTo>
                  <a:pt x="45250" y="72770"/>
                </a:lnTo>
                <a:lnTo>
                  <a:pt x="45310" y="72770"/>
                </a:lnTo>
                <a:lnTo>
                  <a:pt x="45500" y="72830"/>
                </a:lnTo>
                <a:lnTo>
                  <a:pt x="45570" y="72830"/>
                </a:lnTo>
                <a:lnTo>
                  <a:pt x="45660" y="72810"/>
                </a:lnTo>
                <a:lnTo>
                  <a:pt x="45880" y="72730"/>
                </a:lnTo>
                <a:lnTo>
                  <a:pt x="45940" y="72680"/>
                </a:lnTo>
                <a:lnTo>
                  <a:pt x="45980" y="72650"/>
                </a:lnTo>
                <a:lnTo>
                  <a:pt x="45990" y="72620"/>
                </a:lnTo>
                <a:lnTo>
                  <a:pt x="46000" y="72590"/>
                </a:lnTo>
                <a:lnTo>
                  <a:pt x="45990" y="72570"/>
                </a:lnTo>
                <a:lnTo>
                  <a:pt x="45980" y="72550"/>
                </a:lnTo>
                <a:lnTo>
                  <a:pt x="45920" y="72510"/>
                </a:lnTo>
                <a:lnTo>
                  <a:pt x="45890" y="72480"/>
                </a:lnTo>
                <a:lnTo>
                  <a:pt x="45870" y="72440"/>
                </a:lnTo>
                <a:lnTo>
                  <a:pt x="45860" y="72390"/>
                </a:lnTo>
                <a:lnTo>
                  <a:pt x="45850" y="72330"/>
                </a:lnTo>
                <a:lnTo>
                  <a:pt x="45870" y="72290"/>
                </a:lnTo>
                <a:lnTo>
                  <a:pt x="45910" y="72260"/>
                </a:lnTo>
                <a:lnTo>
                  <a:pt x="47610" y="71930"/>
                </a:lnTo>
                <a:lnTo>
                  <a:pt x="47660" y="71940"/>
                </a:lnTo>
                <a:lnTo>
                  <a:pt x="47750" y="71930"/>
                </a:lnTo>
                <a:lnTo>
                  <a:pt x="47790" y="71920"/>
                </a:lnTo>
                <a:lnTo>
                  <a:pt x="47970" y="7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Östergöt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260" y="79470"/>
                </a:moveTo>
                <a:lnTo>
                  <a:pt x="41430" y="77030"/>
                </a:lnTo>
                <a:lnTo>
                  <a:pt x="41570" y="76890"/>
                </a:lnTo>
                <a:lnTo>
                  <a:pt x="41680" y="76820"/>
                </a:lnTo>
                <a:lnTo>
                  <a:pt x="42030" y="76720"/>
                </a:lnTo>
                <a:lnTo>
                  <a:pt x="42090" y="76670"/>
                </a:lnTo>
                <a:lnTo>
                  <a:pt x="42190" y="76540"/>
                </a:lnTo>
                <a:lnTo>
                  <a:pt x="42430" y="76180"/>
                </a:lnTo>
                <a:lnTo>
                  <a:pt x="42520" y="76080"/>
                </a:lnTo>
                <a:lnTo>
                  <a:pt x="42850" y="75860"/>
                </a:lnTo>
                <a:lnTo>
                  <a:pt x="42940" y="75840"/>
                </a:lnTo>
                <a:lnTo>
                  <a:pt x="43020" y="75840"/>
                </a:lnTo>
                <a:lnTo>
                  <a:pt x="43130" y="75880"/>
                </a:lnTo>
                <a:lnTo>
                  <a:pt x="43210" y="75890"/>
                </a:lnTo>
                <a:lnTo>
                  <a:pt x="43300" y="75860"/>
                </a:lnTo>
                <a:lnTo>
                  <a:pt x="43640" y="75690"/>
                </a:lnTo>
                <a:lnTo>
                  <a:pt x="43720" y="75630"/>
                </a:lnTo>
                <a:lnTo>
                  <a:pt x="43800" y="75500"/>
                </a:lnTo>
                <a:lnTo>
                  <a:pt x="43820" y="75410"/>
                </a:lnTo>
                <a:lnTo>
                  <a:pt x="43810" y="75340"/>
                </a:lnTo>
                <a:lnTo>
                  <a:pt x="43800" y="75300"/>
                </a:lnTo>
                <a:lnTo>
                  <a:pt x="43800" y="75260"/>
                </a:lnTo>
                <a:lnTo>
                  <a:pt x="43830" y="75210"/>
                </a:lnTo>
                <a:lnTo>
                  <a:pt x="43890" y="75150"/>
                </a:lnTo>
                <a:lnTo>
                  <a:pt x="43980" y="75110"/>
                </a:lnTo>
                <a:lnTo>
                  <a:pt x="44060" y="75100"/>
                </a:lnTo>
                <a:lnTo>
                  <a:pt x="44190" y="75040"/>
                </a:lnTo>
                <a:lnTo>
                  <a:pt x="44360" y="75130"/>
                </a:lnTo>
                <a:lnTo>
                  <a:pt x="44390" y="75130"/>
                </a:lnTo>
                <a:lnTo>
                  <a:pt x="44430" y="75100"/>
                </a:lnTo>
                <a:lnTo>
                  <a:pt x="44470" y="74990"/>
                </a:lnTo>
                <a:lnTo>
                  <a:pt x="44490" y="74950"/>
                </a:lnTo>
                <a:lnTo>
                  <a:pt x="44510" y="74930"/>
                </a:lnTo>
                <a:lnTo>
                  <a:pt x="44570" y="74900"/>
                </a:lnTo>
                <a:lnTo>
                  <a:pt x="44630" y="74890"/>
                </a:lnTo>
                <a:lnTo>
                  <a:pt x="44670" y="74910"/>
                </a:lnTo>
                <a:lnTo>
                  <a:pt x="44780" y="75020"/>
                </a:lnTo>
                <a:lnTo>
                  <a:pt x="45270" y="75390"/>
                </a:lnTo>
                <a:lnTo>
                  <a:pt x="45450" y="75600"/>
                </a:lnTo>
                <a:lnTo>
                  <a:pt x="45940" y="75990"/>
                </a:lnTo>
                <a:lnTo>
                  <a:pt x="45980" y="76050"/>
                </a:lnTo>
                <a:lnTo>
                  <a:pt x="46020" y="76140"/>
                </a:lnTo>
                <a:lnTo>
                  <a:pt x="46060" y="76220"/>
                </a:lnTo>
                <a:lnTo>
                  <a:pt x="46210" y="76410"/>
                </a:lnTo>
                <a:lnTo>
                  <a:pt x="46230" y="76450"/>
                </a:lnTo>
                <a:lnTo>
                  <a:pt x="46250" y="76560"/>
                </a:lnTo>
                <a:lnTo>
                  <a:pt x="46270" y="76620"/>
                </a:lnTo>
                <a:lnTo>
                  <a:pt x="46320" y="76700"/>
                </a:lnTo>
                <a:lnTo>
                  <a:pt x="46370" y="76740"/>
                </a:lnTo>
                <a:lnTo>
                  <a:pt x="46410" y="76760"/>
                </a:lnTo>
                <a:lnTo>
                  <a:pt x="46950" y="76780"/>
                </a:lnTo>
                <a:lnTo>
                  <a:pt x="47120" y="76830"/>
                </a:lnTo>
                <a:lnTo>
                  <a:pt x="47270" y="76920"/>
                </a:lnTo>
                <a:lnTo>
                  <a:pt x="47360" y="77020"/>
                </a:lnTo>
                <a:lnTo>
                  <a:pt x="47410" y="77100"/>
                </a:lnTo>
                <a:lnTo>
                  <a:pt x="46790" y="77020"/>
                </a:lnTo>
                <a:lnTo>
                  <a:pt x="45740" y="76890"/>
                </a:lnTo>
                <a:lnTo>
                  <a:pt x="45740" y="76940"/>
                </a:lnTo>
                <a:lnTo>
                  <a:pt x="45780" y="76960"/>
                </a:lnTo>
                <a:lnTo>
                  <a:pt x="45810" y="77000"/>
                </a:lnTo>
                <a:lnTo>
                  <a:pt x="45830" y="77050"/>
                </a:lnTo>
                <a:lnTo>
                  <a:pt x="45810" y="77100"/>
                </a:lnTo>
                <a:lnTo>
                  <a:pt x="45760" y="77110"/>
                </a:lnTo>
                <a:lnTo>
                  <a:pt x="45630" y="77080"/>
                </a:lnTo>
                <a:lnTo>
                  <a:pt x="45580" y="77100"/>
                </a:lnTo>
                <a:lnTo>
                  <a:pt x="45580" y="77130"/>
                </a:lnTo>
                <a:lnTo>
                  <a:pt x="45620" y="77110"/>
                </a:lnTo>
                <a:lnTo>
                  <a:pt x="45650" y="77100"/>
                </a:lnTo>
                <a:lnTo>
                  <a:pt x="45680" y="77120"/>
                </a:lnTo>
                <a:lnTo>
                  <a:pt x="45700" y="77180"/>
                </a:lnTo>
                <a:lnTo>
                  <a:pt x="45760" y="77130"/>
                </a:lnTo>
                <a:lnTo>
                  <a:pt x="45900" y="77200"/>
                </a:lnTo>
                <a:lnTo>
                  <a:pt x="45960" y="77150"/>
                </a:lnTo>
                <a:lnTo>
                  <a:pt x="46010" y="77090"/>
                </a:lnTo>
                <a:lnTo>
                  <a:pt x="46050" y="77070"/>
                </a:lnTo>
                <a:lnTo>
                  <a:pt x="46080" y="77090"/>
                </a:lnTo>
                <a:lnTo>
                  <a:pt x="46150" y="77170"/>
                </a:lnTo>
                <a:lnTo>
                  <a:pt x="46160" y="77180"/>
                </a:lnTo>
                <a:lnTo>
                  <a:pt x="46160" y="77200"/>
                </a:lnTo>
                <a:lnTo>
                  <a:pt x="46160" y="77280"/>
                </a:lnTo>
                <a:lnTo>
                  <a:pt x="46180" y="77330"/>
                </a:lnTo>
                <a:lnTo>
                  <a:pt x="46210" y="77350"/>
                </a:lnTo>
                <a:lnTo>
                  <a:pt x="46250" y="77340"/>
                </a:lnTo>
                <a:lnTo>
                  <a:pt x="46280" y="77320"/>
                </a:lnTo>
                <a:lnTo>
                  <a:pt x="46300" y="77240"/>
                </a:lnTo>
                <a:lnTo>
                  <a:pt x="46310" y="77150"/>
                </a:lnTo>
                <a:lnTo>
                  <a:pt x="46330" y="77070"/>
                </a:lnTo>
                <a:lnTo>
                  <a:pt x="46370" y="77020"/>
                </a:lnTo>
                <a:lnTo>
                  <a:pt x="46410" y="77030"/>
                </a:lnTo>
                <a:lnTo>
                  <a:pt x="46570" y="77120"/>
                </a:lnTo>
                <a:lnTo>
                  <a:pt x="46610" y="77150"/>
                </a:lnTo>
                <a:lnTo>
                  <a:pt x="46960" y="77140"/>
                </a:lnTo>
                <a:lnTo>
                  <a:pt x="47030" y="77170"/>
                </a:lnTo>
                <a:lnTo>
                  <a:pt x="47090" y="77240"/>
                </a:lnTo>
                <a:lnTo>
                  <a:pt x="47130" y="77270"/>
                </a:lnTo>
                <a:lnTo>
                  <a:pt x="47250" y="77280"/>
                </a:lnTo>
                <a:lnTo>
                  <a:pt x="47310" y="77340"/>
                </a:lnTo>
                <a:lnTo>
                  <a:pt x="47300" y="77310"/>
                </a:lnTo>
                <a:lnTo>
                  <a:pt x="47290" y="77240"/>
                </a:lnTo>
                <a:lnTo>
                  <a:pt x="47290" y="77220"/>
                </a:lnTo>
                <a:lnTo>
                  <a:pt x="47390" y="77250"/>
                </a:lnTo>
                <a:lnTo>
                  <a:pt x="47430" y="77260"/>
                </a:lnTo>
                <a:lnTo>
                  <a:pt x="47400" y="77360"/>
                </a:lnTo>
                <a:lnTo>
                  <a:pt x="47420" y="77460"/>
                </a:lnTo>
                <a:lnTo>
                  <a:pt x="47480" y="77520"/>
                </a:lnTo>
                <a:lnTo>
                  <a:pt x="47550" y="77530"/>
                </a:lnTo>
                <a:lnTo>
                  <a:pt x="47530" y="77570"/>
                </a:lnTo>
                <a:lnTo>
                  <a:pt x="47510" y="77580"/>
                </a:lnTo>
                <a:lnTo>
                  <a:pt x="47510" y="77610"/>
                </a:lnTo>
                <a:lnTo>
                  <a:pt x="47600" y="77610"/>
                </a:lnTo>
                <a:lnTo>
                  <a:pt x="47600" y="77650"/>
                </a:lnTo>
                <a:lnTo>
                  <a:pt x="47570" y="77710"/>
                </a:lnTo>
                <a:lnTo>
                  <a:pt x="47600" y="77740"/>
                </a:lnTo>
                <a:lnTo>
                  <a:pt x="47720" y="77770"/>
                </a:lnTo>
                <a:lnTo>
                  <a:pt x="47890" y="77930"/>
                </a:lnTo>
                <a:lnTo>
                  <a:pt x="47820" y="77980"/>
                </a:lnTo>
                <a:lnTo>
                  <a:pt x="47660" y="77980"/>
                </a:lnTo>
                <a:lnTo>
                  <a:pt x="47600" y="78010"/>
                </a:lnTo>
                <a:lnTo>
                  <a:pt x="47620" y="78090"/>
                </a:lnTo>
                <a:lnTo>
                  <a:pt x="47550" y="78160"/>
                </a:lnTo>
                <a:lnTo>
                  <a:pt x="47450" y="78200"/>
                </a:lnTo>
                <a:lnTo>
                  <a:pt x="47380" y="78210"/>
                </a:lnTo>
                <a:lnTo>
                  <a:pt x="47360" y="78220"/>
                </a:lnTo>
                <a:lnTo>
                  <a:pt x="47320" y="78280"/>
                </a:lnTo>
                <a:lnTo>
                  <a:pt x="47310" y="78290"/>
                </a:lnTo>
                <a:lnTo>
                  <a:pt x="47280" y="78290"/>
                </a:lnTo>
                <a:lnTo>
                  <a:pt x="47240" y="78260"/>
                </a:lnTo>
                <a:lnTo>
                  <a:pt x="47220" y="78250"/>
                </a:lnTo>
                <a:lnTo>
                  <a:pt x="46850" y="78180"/>
                </a:lnTo>
                <a:lnTo>
                  <a:pt x="46670" y="78060"/>
                </a:lnTo>
                <a:lnTo>
                  <a:pt x="46370" y="77960"/>
                </a:lnTo>
                <a:lnTo>
                  <a:pt x="46290" y="78010"/>
                </a:lnTo>
                <a:lnTo>
                  <a:pt x="46390" y="78030"/>
                </a:lnTo>
                <a:lnTo>
                  <a:pt x="47040" y="78370"/>
                </a:lnTo>
                <a:lnTo>
                  <a:pt x="47140" y="78390"/>
                </a:lnTo>
                <a:lnTo>
                  <a:pt x="47180" y="78420"/>
                </a:lnTo>
                <a:lnTo>
                  <a:pt x="47200" y="78490"/>
                </a:lnTo>
                <a:lnTo>
                  <a:pt x="47200" y="78540"/>
                </a:lnTo>
                <a:lnTo>
                  <a:pt x="47190" y="78590"/>
                </a:lnTo>
                <a:lnTo>
                  <a:pt x="47190" y="78640"/>
                </a:lnTo>
                <a:lnTo>
                  <a:pt x="47200" y="78690"/>
                </a:lnTo>
                <a:lnTo>
                  <a:pt x="47230" y="78690"/>
                </a:lnTo>
                <a:lnTo>
                  <a:pt x="47280" y="78660"/>
                </a:lnTo>
                <a:lnTo>
                  <a:pt x="47320" y="78630"/>
                </a:lnTo>
                <a:lnTo>
                  <a:pt x="47320" y="78610"/>
                </a:lnTo>
                <a:lnTo>
                  <a:pt x="47360" y="78640"/>
                </a:lnTo>
                <a:lnTo>
                  <a:pt x="47380" y="78670"/>
                </a:lnTo>
                <a:lnTo>
                  <a:pt x="47390" y="78810"/>
                </a:lnTo>
                <a:lnTo>
                  <a:pt x="46950" y="78730"/>
                </a:lnTo>
                <a:lnTo>
                  <a:pt x="47000" y="78790"/>
                </a:lnTo>
                <a:lnTo>
                  <a:pt x="47110" y="78880"/>
                </a:lnTo>
                <a:lnTo>
                  <a:pt x="47160" y="78930"/>
                </a:lnTo>
                <a:lnTo>
                  <a:pt x="47150" y="78990"/>
                </a:lnTo>
                <a:lnTo>
                  <a:pt x="47150" y="79030"/>
                </a:lnTo>
                <a:lnTo>
                  <a:pt x="47190" y="79050"/>
                </a:lnTo>
                <a:lnTo>
                  <a:pt x="47230" y="79040"/>
                </a:lnTo>
                <a:lnTo>
                  <a:pt x="47240" y="79020"/>
                </a:lnTo>
                <a:lnTo>
                  <a:pt x="47240" y="78980"/>
                </a:lnTo>
                <a:lnTo>
                  <a:pt x="47220" y="78930"/>
                </a:lnTo>
                <a:lnTo>
                  <a:pt x="47400" y="78890"/>
                </a:lnTo>
                <a:lnTo>
                  <a:pt x="47460" y="78900"/>
                </a:lnTo>
                <a:lnTo>
                  <a:pt x="47430" y="79010"/>
                </a:lnTo>
                <a:lnTo>
                  <a:pt x="47410" y="79010"/>
                </a:lnTo>
                <a:lnTo>
                  <a:pt x="47360" y="79000"/>
                </a:lnTo>
                <a:lnTo>
                  <a:pt x="47350" y="79010"/>
                </a:lnTo>
                <a:lnTo>
                  <a:pt x="47340" y="79020"/>
                </a:lnTo>
                <a:lnTo>
                  <a:pt x="47340" y="79060"/>
                </a:lnTo>
                <a:lnTo>
                  <a:pt x="47340" y="79100"/>
                </a:lnTo>
                <a:lnTo>
                  <a:pt x="47320" y="79120"/>
                </a:lnTo>
                <a:lnTo>
                  <a:pt x="47290" y="79150"/>
                </a:lnTo>
                <a:lnTo>
                  <a:pt x="47180" y="79160"/>
                </a:lnTo>
                <a:lnTo>
                  <a:pt x="47180" y="79200"/>
                </a:lnTo>
                <a:lnTo>
                  <a:pt x="47250" y="79220"/>
                </a:lnTo>
                <a:lnTo>
                  <a:pt x="47470" y="79360"/>
                </a:lnTo>
                <a:lnTo>
                  <a:pt x="47440" y="79390"/>
                </a:lnTo>
                <a:lnTo>
                  <a:pt x="47430" y="79400"/>
                </a:lnTo>
                <a:lnTo>
                  <a:pt x="47470" y="79440"/>
                </a:lnTo>
                <a:lnTo>
                  <a:pt x="47500" y="79500"/>
                </a:lnTo>
                <a:lnTo>
                  <a:pt x="47530" y="79570"/>
                </a:lnTo>
                <a:lnTo>
                  <a:pt x="47540" y="79660"/>
                </a:lnTo>
                <a:lnTo>
                  <a:pt x="47530" y="79730"/>
                </a:lnTo>
                <a:lnTo>
                  <a:pt x="47510" y="79750"/>
                </a:lnTo>
                <a:lnTo>
                  <a:pt x="47490" y="79730"/>
                </a:lnTo>
                <a:lnTo>
                  <a:pt x="47450" y="79720"/>
                </a:lnTo>
                <a:lnTo>
                  <a:pt x="47430" y="79730"/>
                </a:lnTo>
                <a:lnTo>
                  <a:pt x="47440" y="79770"/>
                </a:lnTo>
                <a:lnTo>
                  <a:pt x="47460" y="79810"/>
                </a:lnTo>
                <a:lnTo>
                  <a:pt x="47490" y="79830"/>
                </a:lnTo>
                <a:lnTo>
                  <a:pt x="47390" y="80020"/>
                </a:lnTo>
                <a:lnTo>
                  <a:pt x="47220" y="79900"/>
                </a:lnTo>
                <a:lnTo>
                  <a:pt x="47040" y="79700"/>
                </a:lnTo>
                <a:lnTo>
                  <a:pt x="46910" y="79600"/>
                </a:lnTo>
                <a:lnTo>
                  <a:pt x="46950" y="79700"/>
                </a:lnTo>
                <a:lnTo>
                  <a:pt x="47070" y="79820"/>
                </a:lnTo>
                <a:lnTo>
                  <a:pt x="47120" y="79920"/>
                </a:lnTo>
                <a:lnTo>
                  <a:pt x="47100" y="79910"/>
                </a:lnTo>
                <a:lnTo>
                  <a:pt x="47060" y="79920"/>
                </a:lnTo>
                <a:lnTo>
                  <a:pt x="47040" y="79920"/>
                </a:lnTo>
                <a:lnTo>
                  <a:pt x="47100" y="80030"/>
                </a:lnTo>
                <a:lnTo>
                  <a:pt x="47210" y="80170"/>
                </a:lnTo>
                <a:lnTo>
                  <a:pt x="47270" y="80280"/>
                </a:lnTo>
                <a:lnTo>
                  <a:pt x="47200" y="80310"/>
                </a:lnTo>
                <a:lnTo>
                  <a:pt x="47210" y="80380"/>
                </a:lnTo>
                <a:lnTo>
                  <a:pt x="47200" y="80420"/>
                </a:lnTo>
                <a:lnTo>
                  <a:pt x="47160" y="80440"/>
                </a:lnTo>
                <a:lnTo>
                  <a:pt x="47120" y="80430"/>
                </a:lnTo>
                <a:lnTo>
                  <a:pt x="47180" y="80480"/>
                </a:lnTo>
                <a:lnTo>
                  <a:pt x="47230" y="80500"/>
                </a:lnTo>
                <a:lnTo>
                  <a:pt x="47280" y="80540"/>
                </a:lnTo>
                <a:lnTo>
                  <a:pt x="47320" y="80620"/>
                </a:lnTo>
                <a:lnTo>
                  <a:pt x="47300" y="80670"/>
                </a:lnTo>
                <a:lnTo>
                  <a:pt x="47270" y="80680"/>
                </a:lnTo>
                <a:lnTo>
                  <a:pt x="47250" y="80670"/>
                </a:lnTo>
                <a:lnTo>
                  <a:pt x="47220" y="80620"/>
                </a:lnTo>
                <a:lnTo>
                  <a:pt x="47130" y="80680"/>
                </a:lnTo>
                <a:lnTo>
                  <a:pt x="47120" y="80710"/>
                </a:lnTo>
                <a:lnTo>
                  <a:pt x="47160" y="80780"/>
                </a:lnTo>
                <a:lnTo>
                  <a:pt x="47100" y="80730"/>
                </a:lnTo>
                <a:lnTo>
                  <a:pt x="47030" y="80560"/>
                </a:lnTo>
                <a:lnTo>
                  <a:pt x="46990" y="80540"/>
                </a:lnTo>
                <a:lnTo>
                  <a:pt x="46950" y="80600"/>
                </a:lnTo>
                <a:lnTo>
                  <a:pt x="46970" y="80680"/>
                </a:lnTo>
                <a:lnTo>
                  <a:pt x="47040" y="80820"/>
                </a:lnTo>
                <a:lnTo>
                  <a:pt x="47070" y="80810"/>
                </a:lnTo>
                <a:lnTo>
                  <a:pt x="47120" y="80820"/>
                </a:lnTo>
                <a:lnTo>
                  <a:pt x="47120" y="80830"/>
                </a:lnTo>
                <a:lnTo>
                  <a:pt x="47040" y="80830"/>
                </a:lnTo>
                <a:lnTo>
                  <a:pt x="46990" y="80810"/>
                </a:lnTo>
                <a:lnTo>
                  <a:pt x="46980" y="80790"/>
                </a:lnTo>
                <a:lnTo>
                  <a:pt x="46960" y="80770"/>
                </a:lnTo>
                <a:lnTo>
                  <a:pt x="46950" y="80750"/>
                </a:lnTo>
                <a:lnTo>
                  <a:pt x="46910" y="80660"/>
                </a:lnTo>
                <a:lnTo>
                  <a:pt x="46890" y="80580"/>
                </a:lnTo>
                <a:lnTo>
                  <a:pt x="46850" y="80310"/>
                </a:lnTo>
                <a:lnTo>
                  <a:pt x="46830" y="80260"/>
                </a:lnTo>
                <a:lnTo>
                  <a:pt x="46790" y="80220"/>
                </a:lnTo>
                <a:lnTo>
                  <a:pt x="46750" y="80190"/>
                </a:lnTo>
                <a:lnTo>
                  <a:pt x="46700" y="80190"/>
                </a:lnTo>
                <a:lnTo>
                  <a:pt x="46590" y="80210"/>
                </a:lnTo>
                <a:lnTo>
                  <a:pt x="46560" y="80200"/>
                </a:lnTo>
                <a:lnTo>
                  <a:pt x="46520" y="80170"/>
                </a:lnTo>
                <a:lnTo>
                  <a:pt x="46480" y="80130"/>
                </a:lnTo>
                <a:lnTo>
                  <a:pt x="46440" y="80090"/>
                </a:lnTo>
                <a:lnTo>
                  <a:pt x="46370" y="80040"/>
                </a:lnTo>
                <a:lnTo>
                  <a:pt x="46310" y="80040"/>
                </a:lnTo>
                <a:lnTo>
                  <a:pt x="46250" y="80040"/>
                </a:lnTo>
                <a:lnTo>
                  <a:pt x="46150" y="80070"/>
                </a:lnTo>
                <a:lnTo>
                  <a:pt x="45950" y="80050"/>
                </a:lnTo>
                <a:lnTo>
                  <a:pt x="45880" y="80070"/>
                </a:lnTo>
                <a:lnTo>
                  <a:pt x="45690" y="80140"/>
                </a:lnTo>
                <a:lnTo>
                  <a:pt x="45630" y="80180"/>
                </a:lnTo>
                <a:lnTo>
                  <a:pt x="45590" y="80250"/>
                </a:lnTo>
                <a:lnTo>
                  <a:pt x="45580" y="80300"/>
                </a:lnTo>
                <a:lnTo>
                  <a:pt x="45560" y="80350"/>
                </a:lnTo>
                <a:lnTo>
                  <a:pt x="45520" y="80360"/>
                </a:lnTo>
                <a:lnTo>
                  <a:pt x="45430" y="80340"/>
                </a:lnTo>
                <a:lnTo>
                  <a:pt x="45330" y="80350"/>
                </a:lnTo>
                <a:lnTo>
                  <a:pt x="45150" y="80310"/>
                </a:lnTo>
                <a:lnTo>
                  <a:pt x="45100" y="80320"/>
                </a:lnTo>
                <a:lnTo>
                  <a:pt x="45090" y="80350"/>
                </a:lnTo>
                <a:lnTo>
                  <a:pt x="45110" y="80380"/>
                </a:lnTo>
                <a:lnTo>
                  <a:pt x="45130" y="80410"/>
                </a:lnTo>
                <a:lnTo>
                  <a:pt x="45140" y="80440"/>
                </a:lnTo>
                <a:lnTo>
                  <a:pt x="45130" y="80470"/>
                </a:lnTo>
                <a:lnTo>
                  <a:pt x="45120" y="80520"/>
                </a:lnTo>
                <a:lnTo>
                  <a:pt x="45110" y="80560"/>
                </a:lnTo>
                <a:lnTo>
                  <a:pt x="45110" y="80610"/>
                </a:lnTo>
                <a:lnTo>
                  <a:pt x="45140" y="80660"/>
                </a:lnTo>
                <a:lnTo>
                  <a:pt x="45250" y="80830"/>
                </a:lnTo>
                <a:lnTo>
                  <a:pt x="45260" y="80860"/>
                </a:lnTo>
                <a:lnTo>
                  <a:pt x="45270" y="80900"/>
                </a:lnTo>
                <a:lnTo>
                  <a:pt x="45250" y="80950"/>
                </a:lnTo>
                <a:lnTo>
                  <a:pt x="45230" y="80990"/>
                </a:lnTo>
                <a:lnTo>
                  <a:pt x="45190" y="81060"/>
                </a:lnTo>
                <a:lnTo>
                  <a:pt x="45170" y="81090"/>
                </a:lnTo>
                <a:lnTo>
                  <a:pt x="45170" y="81140"/>
                </a:lnTo>
                <a:lnTo>
                  <a:pt x="45170" y="81210"/>
                </a:lnTo>
                <a:lnTo>
                  <a:pt x="45200" y="81310"/>
                </a:lnTo>
                <a:lnTo>
                  <a:pt x="45210" y="81400"/>
                </a:lnTo>
                <a:lnTo>
                  <a:pt x="45200" y="81470"/>
                </a:lnTo>
                <a:lnTo>
                  <a:pt x="45160" y="81550"/>
                </a:lnTo>
                <a:lnTo>
                  <a:pt x="45040" y="81710"/>
                </a:lnTo>
                <a:lnTo>
                  <a:pt x="44960" y="81780"/>
                </a:lnTo>
                <a:lnTo>
                  <a:pt x="44900" y="81800"/>
                </a:lnTo>
                <a:lnTo>
                  <a:pt x="44820" y="81800"/>
                </a:lnTo>
                <a:lnTo>
                  <a:pt x="44730" y="81740"/>
                </a:lnTo>
                <a:lnTo>
                  <a:pt x="44520" y="81690"/>
                </a:lnTo>
                <a:lnTo>
                  <a:pt x="44380" y="81600"/>
                </a:lnTo>
                <a:lnTo>
                  <a:pt x="44330" y="81570"/>
                </a:lnTo>
                <a:lnTo>
                  <a:pt x="44210" y="81550"/>
                </a:lnTo>
                <a:lnTo>
                  <a:pt x="44140" y="81560"/>
                </a:lnTo>
                <a:lnTo>
                  <a:pt x="44030" y="81580"/>
                </a:lnTo>
                <a:lnTo>
                  <a:pt x="43980" y="81610"/>
                </a:lnTo>
                <a:lnTo>
                  <a:pt x="43920" y="81640"/>
                </a:lnTo>
                <a:lnTo>
                  <a:pt x="43830" y="81790"/>
                </a:lnTo>
                <a:lnTo>
                  <a:pt x="43770" y="81860"/>
                </a:lnTo>
                <a:lnTo>
                  <a:pt x="43740" y="81910"/>
                </a:lnTo>
                <a:lnTo>
                  <a:pt x="43710" y="81990"/>
                </a:lnTo>
                <a:lnTo>
                  <a:pt x="43670" y="82030"/>
                </a:lnTo>
                <a:lnTo>
                  <a:pt x="43620" y="82070"/>
                </a:lnTo>
                <a:lnTo>
                  <a:pt x="43490" y="82120"/>
                </a:lnTo>
                <a:lnTo>
                  <a:pt x="43420" y="82160"/>
                </a:lnTo>
                <a:lnTo>
                  <a:pt x="43400" y="82190"/>
                </a:lnTo>
                <a:lnTo>
                  <a:pt x="43380" y="82250"/>
                </a:lnTo>
                <a:lnTo>
                  <a:pt x="43380" y="82280"/>
                </a:lnTo>
                <a:lnTo>
                  <a:pt x="43340" y="82410"/>
                </a:lnTo>
                <a:lnTo>
                  <a:pt x="42600" y="82340"/>
                </a:lnTo>
                <a:lnTo>
                  <a:pt x="42530" y="82320"/>
                </a:lnTo>
                <a:lnTo>
                  <a:pt x="42460" y="82250"/>
                </a:lnTo>
                <a:lnTo>
                  <a:pt x="42400" y="82120"/>
                </a:lnTo>
                <a:lnTo>
                  <a:pt x="42320" y="81920"/>
                </a:lnTo>
                <a:lnTo>
                  <a:pt x="42280" y="81800"/>
                </a:lnTo>
                <a:lnTo>
                  <a:pt x="42270" y="81720"/>
                </a:lnTo>
                <a:lnTo>
                  <a:pt x="42260" y="81650"/>
                </a:lnTo>
                <a:lnTo>
                  <a:pt x="42240" y="81580"/>
                </a:lnTo>
                <a:lnTo>
                  <a:pt x="42210" y="81510"/>
                </a:lnTo>
                <a:lnTo>
                  <a:pt x="42100" y="81320"/>
                </a:lnTo>
                <a:lnTo>
                  <a:pt x="42070" y="81260"/>
                </a:lnTo>
                <a:lnTo>
                  <a:pt x="42080" y="81200"/>
                </a:lnTo>
                <a:lnTo>
                  <a:pt x="42090" y="81170"/>
                </a:lnTo>
                <a:lnTo>
                  <a:pt x="42100" y="81130"/>
                </a:lnTo>
                <a:lnTo>
                  <a:pt x="42090" y="81100"/>
                </a:lnTo>
                <a:lnTo>
                  <a:pt x="42070" y="81050"/>
                </a:lnTo>
                <a:lnTo>
                  <a:pt x="42070" y="81020"/>
                </a:lnTo>
                <a:lnTo>
                  <a:pt x="42100" y="80950"/>
                </a:lnTo>
                <a:lnTo>
                  <a:pt x="42110" y="80910"/>
                </a:lnTo>
                <a:lnTo>
                  <a:pt x="42120" y="80850"/>
                </a:lnTo>
                <a:lnTo>
                  <a:pt x="42140" y="80810"/>
                </a:lnTo>
                <a:lnTo>
                  <a:pt x="42160" y="80780"/>
                </a:lnTo>
                <a:lnTo>
                  <a:pt x="42230" y="80760"/>
                </a:lnTo>
                <a:lnTo>
                  <a:pt x="42260" y="80750"/>
                </a:lnTo>
                <a:lnTo>
                  <a:pt x="42280" y="80730"/>
                </a:lnTo>
                <a:lnTo>
                  <a:pt x="42300" y="80710"/>
                </a:lnTo>
                <a:lnTo>
                  <a:pt x="42310" y="80680"/>
                </a:lnTo>
                <a:lnTo>
                  <a:pt x="42300" y="80640"/>
                </a:lnTo>
                <a:lnTo>
                  <a:pt x="42280" y="80600"/>
                </a:lnTo>
                <a:lnTo>
                  <a:pt x="42200" y="80490"/>
                </a:lnTo>
                <a:lnTo>
                  <a:pt x="42180" y="80440"/>
                </a:lnTo>
                <a:lnTo>
                  <a:pt x="42170" y="80410"/>
                </a:lnTo>
                <a:lnTo>
                  <a:pt x="42150" y="80280"/>
                </a:lnTo>
                <a:lnTo>
                  <a:pt x="42110" y="80140"/>
                </a:lnTo>
                <a:lnTo>
                  <a:pt x="42090" y="80070"/>
                </a:lnTo>
                <a:lnTo>
                  <a:pt x="42030" y="79950"/>
                </a:lnTo>
                <a:lnTo>
                  <a:pt x="42020" y="79910"/>
                </a:lnTo>
                <a:lnTo>
                  <a:pt x="42000" y="79880"/>
                </a:lnTo>
                <a:lnTo>
                  <a:pt x="41980" y="79870"/>
                </a:lnTo>
                <a:lnTo>
                  <a:pt x="41810" y="79920"/>
                </a:lnTo>
                <a:lnTo>
                  <a:pt x="41780" y="79940"/>
                </a:lnTo>
                <a:lnTo>
                  <a:pt x="41770" y="79970"/>
                </a:lnTo>
                <a:lnTo>
                  <a:pt x="41750" y="80070"/>
                </a:lnTo>
                <a:lnTo>
                  <a:pt x="41730" y="80120"/>
                </a:lnTo>
                <a:lnTo>
                  <a:pt x="41680" y="80180"/>
                </a:lnTo>
                <a:lnTo>
                  <a:pt x="41620" y="80210"/>
                </a:lnTo>
                <a:lnTo>
                  <a:pt x="41500" y="80220"/>
                </a:lnTo>
                <a:lnTo>
                  <a:pt x="40780" y="80120"/>
                </a:lnTo>
                <a:lnTo>
                  <a:pt x="40530" y="79990"/>
                </a:lnTo>
                <a:lnTo>
                  <a:pt x="40440" y="79880"/>
                </a:lnTo>
                <a:lnTo>
                  <a:pt x="40260" y="79470"/>
                </a:lnTo>
                <a:close/>
                <a:moveTo>
                  <a:pt x="47670" y="79010"/>
                </a:moveTo>
                <a:lnTo>
                  <a:pt x="47700" y="79040"/>
                </a:lnTo>
                <a:lnTo>
                  <a:pt x="47710" y="79080"/>
                </a:lnTo>
                <a:lnTo>
                  <a:pt x="47700" y="79150"/>
                </a:lnTo>
                <a:lnTo>
                  <a:pt x="47670" y="79200"/>
                </a:lnTo>
                <a:lnTo>
                  <a:pt x="47630" y="79200"/>
                </a:lnTo>
                <a:lnTo>
                  <a:pt x="47610" y="79180"/>
                </a:lnTo>
                <a:lnTo>
                  <a:pt x="47570" y="79090"/>
                </a:lnTo>
                <a:lnTo>
                  <a:pt x="47560" y="79010"/>
                </a:lnTo>
                <a:lnTo>
                  <a:pt x="47600" y="78980"/>
                </a:lnTo>
                <a:lnTo>
                  <a:pt x="47670" y="79010"/>
                </a:lnTo>
                <a:close/>
                <a:moveTo>
                  <a:pt x="47740" y="78840"/>
                </a:moveTo>
                <a:lnTo>
                  <a:pt x="47800" y="78820"/>
                </a:lnTo>
                <a:lnTo>
                  <a:pt x="47820" y="78830"/>
                </a:lnTo>
                <a:lnTo>
                  <a:pt x="47810" y="78840"/>
                </a:lnTo>
                <a:lnTo>
                  <a:pt x="47790" y="78870"/>
                </a:lnTo>
                <a:lnTo>
                  <a:pt x="47780" y="78890"/>
                </a:lnTo>
                <a:lnTo>
                  <a:pt x="47750" y="78920"/>
                </a:lnTo>
                <a:lnTo>
                  <a:pt x="47710" y="78940"/>
                </a:lnTo>
                <a:lnTo>
                  <a:pt x="47660" y="78940"/>
                </a:lnTo>
                <a:lnTo>
                  <a:pt x="47600" y="78920"/>
                </a:lnTo>
                <a:lnTo>
                  <a:pt x="47550" y="78880"/>
                </a:lnTo>
                <a:lnTo>
                  <a:pt x="47510" y="78810"/>
                </a:lnTo>
                <a:lnTo>
                  <a:pt x="47490" y="78760"/>
                </a:lnTo>
                <a:lnTo>
                  <a:pt x="47480" y="78730"/>
                </a:lnTo>
                <a:lnTo>
                  <a:pt x="47460" y="78700"/>
                </a:lnTo>
                <a:lnTo>
                  <a:pt x="47470" y="78660"/>
                </a:lnTo>
                <a:lnTo>
                  <a:pt x="47450" y="78630"/>
                </a:lnTo>
                <a:lnTo>
                  <a:pt x="47420" y="78580"/>
                </a:lnTo>
                <a:lnTo>
                  <a:pt x="47430" y="78520"/>
                </a:lnTo>
                <a:lnTo>
                  <a:pt x="47490" y="78490"/>
                </a:lnTo>
                <a:lnTo>
                  <a:pt x="47510" y="78490"/>
                </a:lnTo>
                <a:lnTo>
                  <a:pt x="47550" y="78460"/>
                </a:lnTo>
                <a:lnTo>
                  <a:pt x="47570" y="78460"/>
                </a:lnTo>
                <a:lnTo>
                  <a:pt x="47590" y="78470"/>
                </a:lnTo>
                <a:lnTo>
                  <a:pt x="47630" y="78450"/>
                </a:lnTo>
                <a:lnTo>
                  <a:pt x="47640" y="78460"/>
                </a:lnTo>
                <a:lnTo>
                  <a:pt x="47660" y="78470"/>
                </a:lnTo>
                <a:lnTo>
                  <a:pt x="47650" y="78510"/>
                </a:lnTo>
                <a:lnTo>
                  <a:pt x="47620" y="78560"/>
                </a:lnTo>
                <a:lnTo>
                  <a:pt x="47580" y="78570"/>
                </a:lnTo>
                <a:lnTo>
                  <a:pt x="47550" y="78570"/>
                </a:lnTo>
                <a:lnTo>
                  <a:pt x="47610" y="78620"/>
                </a:lnTo>
                <a:lnTo>
                  <a:pt x="47600" y="78640"/>
                </a:lnTo>
                <a:lnTo>
                  <a:pt x="47570" y="78640"/>
                </a:lnTo>
                <a:lnTo>
                  <a:pt x="47550" y="78670"/>
                </a:lnTo>
                <a:lnTo>
                  <a:pt x="47560" y="78710"/>
                </a:lnTo>
                <a:lnTo>
                  <a:pt x="47600" y="78780"/>
                </a:lnTo>
                <a:lnTo>
                  <a:pt x="47680" y="78850"/>
                </a:lnTo>
                <a:lnTo>
                  <a:pt x="47740" y="78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Kalm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340" y="82410"/>
                </a:moveTo>
                <a:lnTo>
                  <a:pt x="43380" y="82280"/>
                </a:lnTo>
                <a:lnTo>
                  <a:pt x="43380" y="82250"/>
                </a:lnTo>
                <a:lnTo>
                  <a:pt x="43400" y="82190"/>
                </a:lnTo>
                <a:lnTo>
                  <a:pt x="43420" y="82160"/>
                </a:lnTo>
                <a:lnTo>
                  <a:pt x="43490" y="82120"/>
                </a:lnTo>
                <a:lnTo>
                  <a:pt x="43620" y="82070"/>
                </a:lnTo>
                <a:lnTo>
                  <a:pt x="43670" y="82030"/>
                </a:lnTo>
                <a:lnTo>
                  <a:pt x="43710" y="81990"/>
                </a:lnTo>
                <a:lnTo>
                  <a:pt x="43740" y="81910"/>
                </a:lnTo>
                <a:lnTo>
                  <a:pt x="43770" y="81860"/>
                </a:lnTo>
                <a:lnTo>
                  <a:pt x="43830" y="81790"/>
                </a:lnTo>
                <a:lnTo>
                  <a:pt x="43920" y="81640"/>
                </a:lnTo>
                <a:lnTo>
                  <a:pt x="43980" y="81610"/>
                </a:lnTo>
                <a:lnTo>
                  <a:pt x="44030" y="81580"/>
                </a:lnTo>
                <a:lnTo>
                  <a:pt x="44140" y="81560"/>
                </a:lnTo>
                <a:lnTo>
                  <a:pt x="44210" y="81550"/>
                </a:lnTo>
                <a:lnTo>
                  <a:pt x="44330" y="81570"/>
                </a:lnTo>
                <a:lnTo>
                  <a:pt x="44380" y="81600"/>
                </a:lnTo>
                <a:lnTo>
                  <a:pt x="44520" y="81690"/>
                </a:lnTo>
                <a:lnTo>
                  <a:pt x="44730" y="81740"/>
                </a:lnTo>
                <a:lnTo>
                  <a:pt x="44820" y="81800"/>
                </a:lnTo>
                <a:lnTo>
                  <a:pt x="44900" y="81800"/>
                </a:lnTo>
                <a:lnTo>
                  <a:pt x="44960" y="81780"/>
                </a:lnTo>
                <a:lnTo>
                  <a:pt x="45040" y="81710"/>
                </a:lnTo>
                <a:lnTo>
                  <a:pt x="45160" y="81550"/>
                </a:lnTo>
                <a:lnTo>
                  <a:pt x="45200" y="81470"/>
                </a:lnTo>
                <a:lnTo>
                  <a:pt x="45210" y="81400"/>
                </a:lnTo>
                <a:lnTo>
                  <a:pt x="45200" y="81310"/>
                </a:lnTo>
                <a:lnTo>
                  <a:pt x="45170" y="81210"/>
                </a:lnTo>
                <a:lnTo>
                  <a:pt x="45170" y="81140"/>
                </a:lnTo>
                <a:lnTo>
                  <a:pt x="45170" y="81090"/>
                </a:lnTo>
                <a:lnTo>
                  <a:pt x="45190" y="81060"/>
                </a:lnTo>
                <a:lnTo>
                  <a:pt x="45230" y="80990"/>
                </a:lnTo>
                <a:lnTo>
                  <a:pt x="45250" y="80950"/>
                </a:lnTo>
                <a:lnTo>
                  <a:pt x="45270" y="80900"/>
                </a:lnTo>
                <a:lnTo>
                  <a:pt x="45260" y="80860"/>
                </a:lnTo>
                <a:lnTo>
                  <a:pt x="45250" y="80830"/>
                </a:lnTo>
                <a:lnTo>
                  <a:pt x="45140" y="80660"/>
                </a:lnTo>
                <a:lnTo>
                  <a:pt x="45110" y="80610"/>
                </a:lnTo>
                <a:lnTo>
                  <a:pt x="45110" y="80560"/>
                </a:lnTo>
                <a:lnTo>
                  <a:pt x="45120" y="80520"/>
                </a:lnTo>
                <a:lnTo>
                  <a:pt x="45130" y="80470"/>
                </a:lnTo>
                <a:lnTo>
                  <a:pt x="45140" y="80440"/>
                </a:lnTo>
                <a:lnTo>
                  <a:pt x="45130" y="80410"/>
                </a:lnTo>
                <a:lnTo>
                  <a:pt x="45110" y="80380"/>
                </a:lnTo>
                <a:lnTo>
                  <a:pt x="45090" y="80350"/>
                </a:lnTo>
                <a:lnTo>
                  <a:pt x="45100" y="80320"/>
                </a:lnTo>
                <a:lnTo>
                  <a:pt x="45150" y="80310"/>
                </a:lnTo>
                <a:lnTo>
                  <a:pt x="45330" y="80350"/>
                </a:lnTo>
                <a:lnTo>
                  <a:pt x="45430" y="80340"/>
                </a:lnTo>
                <a:lnTo>
                  <a:pt x="45520" y="80360"/>
                </a:lnTo>
                <a:lnTo>
                  <a:pt x="45560" y="80350"/>
                </a:lnTo>
                <a:lnTo>
                  <a:pt x="45580" y="80300"/>
                </a:lnTo>
                <a:lnTo>
                  <a:pt x="45590" y="80250"/>
                </a:lnTo>
                <a:lnTo>
                  <a:pt x="45630" y="80180"/>
                </a:lnTo>
                <a:lnTo>
                  <a:pt x="45690" y="80140"/>
                </a:lnTo>
                <a:lnTo>
                  <a:pt x="45880" y="80070"/>
                </a:lnTo>
                <a:lnTo>
                  <a:pt x="45950" y="80050"/>
                </a:lnTo>
                <a:lnTo>
                  <a:pt x="46150" y="80070"/>
                </a:lnTo>
                <a:lnTo>
                  <a:pt x="46250" y="80040"/>
                </a:lnTo>
                <a:lnTo>
                  <a:pt x="46310" y="80040"/>
                </a:lnTo>
                <a:lnTo>
                  <a:pt x="46370" y="80040"/>
                </a:lnTo>
                <a:lnTo>
                  <a:pt x="46440" y="80090"/>
                </a:lnTo>
                <a:lnTo>
                  <a:pt x="46480" y="80130"/>
                </a:lnTo>
                <a:lnTo>
                  <a:pt x="46520" y="80170"/>
                </a:lnTo>
                <a:lnTo>
                  <a:pt x="46560" y="80200"/>
                </a:lnTo>
                <a:lnTo>
                  <a:pt x="46590" y="80210"/>
                </a:lnTo>
                <a:lnTo>
                  <a:pt x="46700" y="80190"/>
                </a:lnTo>
                <a:lnTo>
                  <a:pt x="46750" y="80190"/>
                </a:lnTo>
                <a:lnTo>
                  <a:pt x="46790" y="80220"/>
                </a:lnTo>
                <a:lnTo>
                  <a:pt x="46830" y="80260"/>
                </a:lnTo>
                <a:lnTo>
                  <a:pt x="46850" y="80310"/>
                </a:lnTo>
                <a:lnTo>
                  <a:pt x="46890" y="80580"/>
                </a:lnTo>
                <a:lnTo>
                  <a:pt x="46910" y="80660"/>
                </a:lnTo>
                <a:lnTo>
                  <a:pt x="46950" y="80750"/>
                </a:lnTo>
                <a:lnTo>
                  <a:pt x="46960" y="80770"/>
                </a:lnTo>
                <a:lnTo>
                  <a:pt x="46980" y="80790"/>
                </a:lnTo>
                <a:lnTo>
                  <a:pt x="46990" y="80810"/>
                </a:lnTo>
                <a:lnTo>
                  <a:pt x="47040" y="80830"/>
                </a:lnTo>
                <a:lnTo>
                  <a:pt x="47120" y="80830"/>
                </a:lnTo>
                <a:lnTo>
                  <a:pt x="47150" y="80930"/>
                </a:lnTo>
                <a:lnTo>
                  <a:pt x="47180" y="80980"/>
                </a:lnTo>
                <a:lnTo>
                  <a:pt x="47210" y="80960"/>
                </a:lnTo>
                <a:lnTo>
                  <a:pt x="47240" y="80910"/>
                </a:lnTo>
                <a:lnTo>
                  <a:pt x="47270" y="80930"/>
                </a:lnTo>
                <a:lnTo>
                  <a:pt x="47280" y="80980"/>
                </a:lnTo>
                <a:lnTo>
                  <a:pt x="47290" y="81070"/>
                </a:lnTo>
                <a:lnTo>
                  <a:pt x="47300" y="81110"/>
                </a:lnTo>
                <a:lnTo>
                  <a:pt x="47380" y="81200"/>
                </a:lnTo>
                <a:lnTo>
                  <a:pt x="47410" y="81250"/>
                </a:lnTo>
                <a:lnTo>
                  <a:pt x="47360" y="81250"/>
                </a:lnTo>
                <a:lnTo>
                  <a:pt x="47240" y="81170"/>
                </a:lnTo>
                <a:lnTo>
                  <a:pt x="47270" y="81260"/>
                </a:lnTo>
                <a:lnTo>
                  <a:pt x="47360" y="81340"/>
                </a:lnTo>
                <a:lnTo>
                  <a:pt x="47370" y="81410"/>
                </a:lnTo>
                <a:lnTo>
                  <a:pt x="47340" y="81470"/>
                </a:lnTo>
                <a:lnTo>
                  <a:pt x="47280" y="81470"/>
                </a:lnTo>
                <a:lnTo>
                  <a:pt x="47230" y="81430"/>
                </a:lnTo>
                <a:lnTo>
                  <a:pt x="47190" y="81390"/>
                </a:lnTo>
                <a:lnTo>
                  <a:pt x="47130" y="81240"/>
                </a:lnTo>
                <a:lnTo>
                  <a:pt x="47110" y="81230"/>
                </a:lnTo>
                <a:lnTo>
                  <a:pt x="47100" y="81350"/>
                </a:lnTo>
                <a:lnTo>
                  <a:pt x="47070" y="81390"/>
                </a:lnTo>
                <a:lnTo>
                  <a:pt x="47010" y="81390"/>
                </a:lnTo>
                <a:lnTo>
                  <a:pt x="46890" y="81370"/>
                </a:lnTo>
                <a:lnTo>
                  <a:pt x="46900" y="81320"/>
                </a:lnTo>
                <a:lnTo>
                  <a:pt x="46900" y="81270"/>
                </a:lnTo>
                <a:lnTo>
                  <a:pt x="46890" y="81220"/>
                </a:lnTo>
                <a:lnTo>
                  <a:pt x="46870" y="81170"/>
                </a:lnTo>
                <a:lnTo>
                  <a:pt x="46900" y="81170"/>
                </a:lnTo>
                <a:lnTo>
                  <a:pt x="46930" y="81170"/>
                </a:lnTo>
                <a:lnTo>
                  <a:pt x="46960" y="81190"/>
                </a:lnTo>
                <a:lnTo>
                  <a:pt x="46990" y="81210"/>
                </a:lnTo>
                <a:lnTo>
                  <a:pt x="46600" y="80770"/>
                </a:lnTo>
                <a:lnTo>
                  <a:pt x="46570" y="80770"/>
                </a:lnTo>
                <a:lnTo>
                  <a:pt x="46550" y="80800"/>
                </a:lnTo>
                <a:lnTo>
                  <a:pt x="46540" y="80860"/>
                </a:lnTo>
                <a:lnTo>
                  <a:pt x="46540" y="80890"/>
                </a:lnTo>
                <a:lnTo>
                  <a:pt x="46570" y="80940"/>
                </a:lnTo>
                <a:lnTo>
                  <a:pt x="46650" y="81050"/>
                </a:lnTo>
                <a:lnTo>
                  <a:pt x="46830" y="81130"/>
                </a:lnTo>
                <a:lnTo>
                  <a:pt x="46810" y="81150"/>
                </a:lnTo>
                <a:lnTo>
                  <a:pt x="46780" y="81200"/>
                </a:lnTo>
                <a:lnTo>
                  <a:pt x="46760" y="81210"/>
                </a:lnTo>
                <a:lnTo>
                  <a:pt x="46780" y="81270"/>
                </a:lnTo>
                <a:lnTo>
                  <a:pt x="46790" y="81330"/>
                </a:lnTo>
                <a:lnTo>
                  <a:pt x="46770" y="81370"/>
                </a:lnTo>
                <a:lnTo>
                  <a:pt x="46740" y="81410"/>
                </a:lnTo>
                <a:lnTo>
                  <a:pt x="46690" y="81340"/>
                </a:lnTo>
                <a:lnTo>
                  <a:pt x="46630" y="81300"/>
                </a:lnTo>
                <a:lnTo>
                  <a:pt x="46490" y="81250"/>
                </a:lnTo>
                <a:lnTo>
                  <a:pt x="46540" y="81320"/>
                </a:lnTo>
                <a:lnTo>
                  <a:pt x="46510" y="81370"/>
                </a:lnTo>
                <a:lnTo>
                  <a:pt x="46490" y="81350"/>
                </a:lnTo>
                <a:lnTo>
                  <a:pt x="46430" y="81320"/>
                </a:lnTo>
                <a:lnTo>
                  <a:pt x="46430" y="81370"/>
                </a:lnTo>
                <a:lnTo>
                  <a:pt x="47080" y="82110"/>
                </a:lnTo>
                <a:lnTo>
                  <a:pt x="47180" y="82190"/>
                </a:lnTo>
                <a:lnTo>
                  <a:pt x="47160" y="82230"/>
                </a:lnTo>
                <a:lnTo>
                  <a:pt x="47110" y="82210"/>
                </a:lnTo>
                <a:lnTo>
                  <a:pt x="46960" y="82100"/>
                </a:lnTo>
                <a:lnTo>
                  <a:pt x="46920" y="82050"/>
                </a:lnTo>
                <a:lnTo>
                  <a:pt x="46680" y="81680"/>
                </a:lnTo>
                <a:lnTo>
                  <a:pt x="46310" y="81370"/>
                </a:lnTo>
                <a:lnTo>
                  <a:pt x="46330" y="81470"/>
                </a:lnTo>
                <a:lnTo>
                  <a:pt x="46370" y="81530"/>
                </a:lnTo>
                <a:lnTo>
                  <a:pt x="46470" y="81640"/>
                </a:lnTo>
                <a:lnTo>
                  <a:pt x="46640" y="81760"/>
                </a:lnTo>
                <a:lnTo>
                  <a:pt x="46770" y="81930"/>
                </a:lnTo>
                <a:lnTo>
                  <a:pt x="46800" y="81980"/>
                </a:lnTo>
                <a:lnTo>
                  <a:pt x="46820" y="82030"/>
                </a:lnTo>
                <a:lnTo>
                  <a:pt x="46840" y="82060"/>
                </a:lnTo>
                <a:lnTo>
                  <a:pt x="46880" y="82070"/>
                </a:lnTo>
                <a:lnTo>
                  <a:pt x="46910" y="82100"/>
                </a:lnTo>
                <a:lnTo>
                  <a:pt x="47020" y="82210"/>
                </a:lnTo>
                <a:lnTo>
                  <a:pt x="47050" y="82270"/>
                </a:lnTo>
                <a:lnTo>
                  <a:pt x="47010" y="82310"/>
                </a:lnTo>
                <a:lnTo>
                  <a:pt x="47080" y="82310"/>
                </a:lnTo>
                <a:lnTo>
                  <a:pt x="47130" y="82330"/>
                </a:lnTo>
                <a:lnTo>
                  <a:pt x="47170" y="82380"/>
                </a:lnTo>
                <a:lnTo>
                  <a:pt x="47200" y="82460"/>
                </a:lnTo>
                <a:lnTo>
                  <a:pt x="47140" y="82460"/>
                </a:lnTo>
                <a:lnTo>
                  <a:pt x="47140" y="82500"/>
                </a:lnTo>
                <a:lnTo>
                  <a:pt x="47180" y="82500"/>
                </a:lnTo>
                <a:lnTo>
                  <a:pt x="47180" y="82540"/>
                </a:lnTo>
                <a:lnTo>
                  <a:pt x="46970" y="82520"/>
                </a:lnTo>
                <a:lnTo>
                  <a:pt x="46880" y="82480"/>
                </a:lnTo>
                <a:lnTo>
                  <a:pt x="46790" y="82420"/>
                </a:lnTo>
                <a:lnTo>
                  <a:pt x="46810" y="82470"/>
                </a:lnTo>
                <a:lnTo>
                  <a:pt x="46860" y="82540"/>
                </a:lnTo>
                <a:lnTo>
                  <a:pt x="46890" y="82580"/>
                </a:lnTo>
                <a:lnTo>
                  <a:pt x="46920" y="82670"/>
                </a:lnTo>
                <a:lnTo>
                  <a:pt x="46910" y="82710"/>
                </a:lnTo>
                <a:lnTo>
                  <a:pt x="46870" y="82720"/>
                </a:lnTo>
                <a:lnTo>
                  <a:pt x="46800" y="82690"/>
                </a:lnTo>
                <a:lnTo>
                  <a:pt x="46830" y="82750"/>
                </a:lnTo>
                <a:lnTo>
                  <a:pt x="46870" y="82760"/>
                </a:lnTo>
                <a:lnTo>
                  <a:pt x="46900" y="82770"/>
                </a:lnTo>
                <a:lnTo>
                  <a:pt x="46930" y="82810"/>
                </a:lnTo>
                <a:lnTo>
                  <a:pt x="46950" y="82880"/>
                </a:lnTo>
                <a:lnTo>
                  <a:pt x="46930" y="82900"/>
                </a:lnTo>
                <a:lnTo>
                  <a:pt x="46910" y="82920"/>
                </a:lnTo>
                <a:lnTo>
                  <a:pt x="46880" y="82950"/>
                </a:lnTo>
                <a:lnTo>
                  <a:pt x="46850" y="82980"/>
                </a:lnTo>
                <a:lnTo>
                  <a:pt x="46760" y="83070"/>
                </a:lnTo>
                <a:lnTo>
                  <a:pt x="46740" y="83080"/>
                </a:lnTo>
                <a:lnTo>
                  <a:pt x="46730" y="83060"/>
                </a:lnTo>
                <a:lnTo>
                  <a:pt x="46720" y="83010"/>
                </a:lnTo>
                <a:lnTo>
                  <a:pt x="46720" y="82940"/>
                </a:lnTo>
                <a:lnTo>
                  <a:pt x="46720" y="82890"/>
                </a:lnTo>
                <a:lnTo>
                  <a:pt x="46700" y="82920"/>
                </a:lnTo>
                <a:lnTo>
                  <a:pt x="46670" y="82930"/>
                </a:lnTo>
                <a:lnTo>
                  <a:pt x="46640" y="82920"/>
                </a:lnTo>
                <a:lnTo>
                  <a:pt x="46610" y="82890"/>
                </a:lnTo>
                <a:lnTo>
                  <a:pt x="46640" y="82960"/>
                </a:lnTo>
                <a:lnTo>
                  <a:pt x="46660" y="82980"/>
                </a:lnTo>
                <a:lnTo>
                  <a:pt x="46680" y="83000"/>
                </a:lnTo>
                <a:lnTo>
                  <a:pt x="46630" y="83070"/>
                </a:lnTo>
                <a:lnTo>
                  <a:pt x="46610" y="83080"/>
                </a:lnTo>
                <a:lnTo>
                  <a:pt x="46610" y="83120"/>
                </a:lnTo>
                <a:lnTo>
                  <a:pt x="46680" y="83160"/>
                </a:lnTo>
                <a:lnTo>
                  <a:pt x="46680" y="83200"/>
                </a:lnTo>
                <a:lnTo>
                  <a:pt x="46600" y="83200"/>
                </a:lnTo>
                <a:lnTo>
                  <a:pt x="46600" y="83230"/>
                </a:lnTo>
                <a:lnTo>
                  <a:pt x="46830" y="83240"/>
                </a:lnTo>
                <a:lnTo>
                  <a:pt x="46940" y="83290"/>
                </a:lnTo>
                <a:lnTo>
                  <a:pt x="47030" y="83520"/>
                </a:lnTo>
                <a:lnTo>
                  <a:pt x="47100" y="83670"/>
                </a:lnTo>
                <a:lnTo>
                  <a:pt x="47130" y="83770"/>
                </a:lnTo>
                <a:lnTo>
                  <a:pt x="47040" y="83740"/>
                </a:lnTo>
                <a:lnTo>
                  <a:pt x="47070" y="83840"/>
                </a:lnTo>
                <a:lnTo>
                  <a:pt x="47060" y="83860"/>
                </a:lnTo>
                <a:lnTo>
                  <a:pt x="47010" y="83870"/>
                </a:lnTo>
                <a:lnTo>
                  <a:pt x="46970" y="83900"/>
                </a:lnTo>
                <a:lnTo>
                  <a:pt x="46960" y="83960"/>
                </a:lnTo>
                <a:lnTo>
                  <a:pt x="46970" y="84020"/>
                </a:lnTo>
                <a:lnTo>
                  <a:pt x="47020" y="84070"/>
                </a:lnTo>
                <a:lnTo>
                  <a:pt x="47080" y="84090"/>
                </a:lnTo>
                <a:lnTo>
                  <a:pt x="47030" y="84120"/>
                </a:lnTo>
                <a:lnTo>
                  <a:pt x="46970" y="84140"/>
                </a:lnTo>
                <a:lnTo>
                  <a:pt x="46930" y="84180"/>
                </a:lnTo>
                <a:lnTo>
                  <a:pt x="46950" y="84280"/>
                </a:lnTo>
                <a:lnTo>
                  <a:pt x="46770" y="84240"/>
                </a:lnTo>
                <a:lnTo>
                  <a:pt x="46700" y="84270"/>
                </a:lnTo>
                <a:lnTo>
                  <a:pt x="46660" y="84400"/>
                </a:lnTo>
                <a:lnTo>
                  <a:pt x="46760" y="84470"/>
                </a:lnTo>
                <a:lnTo>
                  <a:pt x="46730" y="84530"/>
                </a:lnTo>
                <a:lnTo>
                  <a:pt x="46700" y="84550"/>
                </a:lnTo>
                <a:lnTo>
                  <a:pt x="46700" y="84570"/>
                </a:lnTo>
                <a:lnTo>
                  <a:pt x="46740" y="84630"/>
                </a:lnTo>
                <a:lnTo>
                  <a:pt x="46510" y="84770"/>
                </a:lnTo>
                <a:lnTo>
                  <a:pt x="46460" y="84870"/>
                </a:lnTo>
                <a:lnTo>
                  <a:pt x="46540" y="85060"/>
                </a:lnTo>
                <a:lnTo>
                  <a:pt x="46450" y="85140"/>
                </a:lnTo>
                <a:lnTo>
                  <a:pt x="46420" y="85270"/>
                </a:lnTo>
                <a:lnTo>
                  <a:pt x="46450" y="85420"/>
                </a:lnTo>
                <a:lnTo>
                  <a:pt x="46490" y="85550"/>
                </a:lnTo>
                <a:lnTo>
                  <a:pt x="46580" y="85700"/>
                </a:lnTo>
                <a:lnTo>
                  <a:pt x="46610" y="85740"/>
                </a:lnTo>
                <a:lnTo>
                  <a:pt x="46650" y="85760"/>
                </a:lnTo>
                <a:lnTo>
                  <a:pt x="46670" y="85750"/>
                </a:lnTo>
                <a:lnTo>
                  <a:pt x="46680" y="85760"/>
                </a:lnTo>
                <a:lnTo>
                  <a:pt x="46710" y="85800"/>
                </a:lnTo>
                <a:lnTo>
                  <a:pt x="46760" y="85930"/>
                </a:lnTo>
                <a:lnTo>
                  <a:pt x="46720" y="85960"/>
                </a:lnTo>
                <a:lnTo>
                  <a:pt x="46740" y="86030"/>
                </a:lnTo>
                <a:lnTo>
                  <a:pt x="46780" y="86100"/>
                </a:lnTo>
                <a:lnTo>
                  <a:pt x="46800" y="86160"/>
                </a:lnTo>
                <a:lnTo>
                  <a:pt x="46770" y="86170"/>
                </a:lnTo>
                <a:lnTo>
                  <a:pt x="46660" y="86130"/>
                </a:lnTo>
                <a:lnTo>
                  <a:pt x="46650" y="86110"/>
                </a:lnTo>
                <a:lnTo>
                  <a:pt x="46660" y="86090"/>
                </a:lnTo>
                <a:lnTo>
                  <a:pt x="46660" y="86060"/>
                </a:lnTo>
                <a:lnTo>
                  <a:pt x="46640" y="86050"/>
                </a:lnTo>
                <a:lnTo>
                  <a:pt x="46620" y="86060"/>
                </a:lnTo>
                <a:lnTo>
                  <a:pt x="46610" y="86070"/>
                </a:lnTo>
                <a:lnTo>
                  <a:pt x="46600" y="86080"/>
                </a:lnTo>
                <a:lnTo>
                  <a:pt x="46600" y="86090"/>
                </a:lnTo>
                <a:lnTo>
                  <a:pt x="46580" y="86100"/>
                </a:lnTo>
                <a:lnTo>
                  <a:pt x="46580" y="86130"/>
                </a:lnTo>
                <a:lnTo>
                  <a:pt x="46570" y="86160"/>
                </a:lnTo>
                <a:lnTo>
                  <a:pt x="46570" y="86180"/>
                </a:lnTo>
                <a:lnTo>
                  <a:pt x="46550" y="86190"/>
                </a:lnTo>
                <a:lnTo>
                  <a:pt x="46540" y="86180"/>
                </a:lnTo>
                <a:lnTo>
                  <a:pt x="46530" y="86170"/>
                </a:lnTo>
                <a:lnTo>
                  <a:pt x="46480" y="86160"/>
                </a:lnTo>
                <a:lnTo>
                  <a:pt x="46410" y="86130"/>
                </a:lnTo>
                <a:lnTo>
                  <a:pt x="46370" y="86130"/>
                </a:lnTo>
                <a:lnTo>
                  <a:pt x="46390" y="86170"/>
                </a:lnTo>
                <a:lnTo>
                  <a:pt x="46420" y="86200"/>
                </a:lnTo>
                <a:lnTo>
                  <a:pt x="46440" y="86230"/>
                </a:lnTo>
                <a:lnTo>
                  <a:pt x="46470" y="86240"/>
                </a:lnTo>
                <a:lnTo>
                  <a:pt x="46470" y="86280"/>
                </a:lnTo>
                <a:lnTo>
                  <a:pt x="46410" y="86280"/>
                </a:lnTo>
                <a:lnTo>
                  <a:pt x="46370" y="86340"/>
                </a:lnTo>
                <a:lnTo>
                  <a:pt x="46350" y="86430"/>
                </a:lnTo>
                <a:lnTo>
                  <a:pt x="46370" y="86550"/>
                </a:lnTo>
                <a:lnTo>
                  <a:pt x="46400" y="86610"/>
                </a:lnTo>
                <a:lnTo>
                  <a:pt x="46430" y="86660"/>
                </a:lnTo>
                <a:lnTo>
                  <a:pt x="46460" y="86700"/>
                </a:lnTo>
                <a:lnTo>
                  <a:pt x="46440" y="86760"/>
                </a:lnTo>
                <a:lnTo>
                  <a:pt x="46360" y="86910"/>
                </a:lnTo>
                <a:lnTo>
                  <a:pt x="46360" y="86950"/>
                </a:lnTo>
                <a:lnTo>
                  <a:pt x="46370" y="87090"/>
                </a:lnTo>
                <a:lnTo>
                  <a:pt x="46370" y="87160"/>
                </a:lnTo>
                <a:lnTo>
                  <a:pt x="46360" y="87210"/>
                </a:lnTo>
                <a:lnTo>
                  <a:pt x="46280" y="87480"/>
                </a:lnTo>
                <a:lnTo>
                  <a:pt x="46270" y="87530"/>
                </a:lnTo>
                <a:lnTo>
                  <a:pt x="46300" y="87590"/>
                </a:lnTo>
                <a:lnTo>
                  <a:pt x="46330" y="87620"/>
                </a:lnTo>
                <a:lnTo>
                  <a:pt x="46370" y="87600"/>
                </a:lnTo>
                <a:lnTo>
                  <a:pt x="46410" y="87560"/>
                </a:lnTo>
                <a:lnTo>
                  <a:pt x="46440" y="87540"/>
                </a:lnTo>
                <a:lnTo>
                  <a:pt x="46470" y="87560"/>
                </a:lnTo>
                <a:lnTo>
                  <a:pt x="46470" y="87600"/>
                </a:lnTo>
                <a:lnTo>
                  <a:pt x="46470" y="87650"/>
                </a:lnTo>
                <a:lnTo>
                  <a:pt x="46450" y="87690"/>
                </a:lnTo>
                <a:lnTo>
                  <a:pt x="46410" y="87700"/>
                </a:lnTo>
                <a:lnTo>
                  <a:pt x="46330" y="87660"/>
                </a:lnTo>
                <a:lnTo>
                  <a:pt x="46290" y="87650"/>
                </a:lnTo>
                <a:lnTo>
                  <a:pt x="46240" y="87670"/>
                </a:lnTo>
                <a:lnTo>
                  <a:pt x="46180" y="87720"/>
                </a:lnTo>
                <a:lnTo>
                  <a:pt x="46130" y="87730"/>
                </a:lnTo>
                <a:lnTo>
                  <a:pt x="46120" y="87760"/>
                </a:lnTo>
                <a:lnTo>
                  <a:pt x="46140" y="87820"/>
                </a:lnTo>
                <a:lnTo>
                  <a:pt x="46180" y="87940"/>
                </a:lnTo>
                <a:lnTo>
                  <a:pt x="46190" y="88110"/>
                </a:lnTo>
                <a:lnTo>
                  <a:pt x="46190" y="88220"/>
                </a:lnTo>
                <a:lnTo>
                  <a:pt x="46160" y="88290"/>
                </a:lnTo>
                <a:lnTo>
                  <a:pt x="46120" y="88330"/>
                </a:lnTo>
                <a:lnTo>
                  <a:pt x="46070" y="88350"/>
                </a:lnTo>
                <a:lnTo>
                  <a:pt x="46020" y="88340"/>
                </a:lnTo>
                <a:lnTo>
                  <a:pt x="45950" y="88280"/>
                </a:lnTo>
                <a:lnTo>
                  <a:pt x="45910" y="88290"/>
                </a:lnTo>
                <a:lnTo>
                  <a:pt x="45870" y="88320"/>
                </a:lnTo>
                <a:lnTo>
                  <a:pt x="45840" y="88340"/>
                </a:lnTo>
                <a:lnTo>
                  <a:pt x="45810" y="88350"/>
                </a:lnTo>
                <a:lnTo>
                  <a:pt x="45780" y="88400"/>
                </a:lnTo>
                <a:lnTo>
                  <a:pt x="45710" y="88550"/>
                </a:lnTo>
                <a:lnTo>
                  <a:pt x="45700" y="88580"/>
                </a:lnTo>
                <a:lnTo>
                  <a:pt x="45710" y="88610"/>
                </a:lnTo>
                <a:lnTo>
                  <a:pt x="45700" y="88670"/>
                </a:lnTo>
                <a:lnTo>
                  <a:pt x="45690" y="88790"/>
                </a:lnTo>
                <a:lnTo>
                  <a:pt x="45680" y="88920"/>
                </a:lnTo>
                <a:lnTo>
                  <a:pt x="45660" y="88970"/>
                </a:lnTo>
                <a:lnTo>
                  <a:pt x="45580" y="88980"/>
                </a:lnTo>
                <a:lnTo>
                  <a:pt x="45560" y="89030"/>
                </a:lnTo>
                <a:lnTo>
                  <a:pt x="45540" y="89140"/>
                </a:lnTo>
                <a:lnTo>
                  <a:pt x="45390" y="89430"/>
                </a:lnTo>
                <a:lnTo>
                  <a:pt x="45320" y="89630"/>
                </a:lnTo>
                <a:lnTo>
                  <a:pt x="45240" y="90080"/>
                </a:lnTo>
                <a:lnTo>
                  <a:pt x="45220" y="90080"/>
                </a:lnTo>
                <a:lnTo>
                  <a:pt x="45160" y="90110"/>
                </a:lnTo>
                <a:lnTo>
                  <a:pt x="45130" y="90140"/>
                </a:lnTo>
                <a:lnTo>
                  <a:pt x="45070" y="90150"/>
                </a:lnTo>
                <a:lnTo>
                  <a:pt x="44970" y="90140"/>
                </a:lnTo>
                <a:lnTo>
                  <a:pt x="44610" y="90000"/>
                </a:lnTo>
                <a:lnTo>
                  <a:pt x="44430" y="89870"/>
                </a:lnTo>
                <a:lnTo>
                  <a:pt x="44200" y="89580"/>
                </a:lnTo>
                <a:lnTo>
                  <a:pt x="44030" y="89420"/>
                </a:lnTo>
                <a:lnTo>
                  <a:pt x="43810" y="89170"/>
                </a:lnTo>
                <a:lnTo>
                  <a:pt x="43750" y="89130"/>
                </a:lnTo>
                <a:lnTo>
                  <a:pt x="43700" y="89130"/>
                </a:lnTo>
                <a:lnTo>
                  <a:pt x="43670" y="89130"/>
                </a:lnTo>
                <a:lnTo>
                  <a:pt x="43640" y="89160"/>
                </a:lnTo>
                <a:lnTo>
                  <a:pt x="43630" y="89180"/>
                </a:lnTo>
                <a:lnTo>
                  <a:pt x="43620" y="89190"/>
                </a:lnTo>
                <a:lnTo>
                  <a:pt x="43610" y="89210"/>
                </a:lnTo>
                <a:lnTo>
                  <a:pt x="43600" y="89240"/>
                </a:lnTo>
                <a:lnTo>
                  <a:pt x="43580" y="89250"/>
                </a:lnTo>
                <a:lnTo>
                  <a:pt x="43550" y="89250"/>
                </a:lnTo>
                <a:lnTo>
                  <a:pt x="43390" y="89210"/>
                </a:lnTo>
                <a:lnTo>
                  <a:pt x="43330" y="89180"/>
                </a:lnTo>
                <a:lnTo>
                  <a:pt x="43270" y="89170"/>
                </a:lnTo>
                <a:lnTo>
                  <a:pt x="43200" y="89180"/>
                </a:lnTo>
                <a:lnTo>
                  <a:pt x="43180" y="89190"/>
                </a:lnTo>
                <a:lnTo>
                  <a:pt x="43100" y="89280"/>
                </a:lnTo>
                <a:lnTo>
                  <a:pt x="43080" y="89230"/>
                </a:lnTo>
                <a:lnTo>
                  <a:pt x="43080" y="89200"/>
                </a:lnTo>
                <a:lnTo>
                  <a:pt x="43080" y="89180"/>
                </a:lnTo>
                <a:lnTo>
                  <a:pt x="43120" y="89010"/>
                </a:lnTo>
                <a:lnTo>
                  <a:pt x="43140" y="88960"/>
                </a:lnTo>
                <a:lnTo>
                  <a:pt x="43170" y="88920"/>
                </a:lnTo>
                <a:lnTo>
                  <a:pt x="43200" y="88900"/>
                </a:lnTo>
                <a:lnTo>
                  <a:pt x="43230" y="88860"/>
                </a:lnTo>
                <a:lnTo>
                  <a:pt x="43240" y="88800"/>
                </a:lnTo>
                <a:lnTo>
                  <a:pt x="43240" y="88700"/>
                </a:lnTo>
                <a:lnTo>
                  <a:pt x="43270" y="88200"/>
                </a:lnTo>
                <a:lnTo>
                  <a:pt x="43260" y="88090"/>
                </a:lnTo>
                <a:lnTo>
                  <a:pt x="43250" y="88020"/>
                </a:lnTo>
                <a:lnTo>
                  <a:pt x="43210" y="87880"/>
                </a:lnTo>
                <a:lnTo>
                  <a:pt x="43190" y="87760"/>
                </a:lnTo>
                <a:lnTo>
                  <a:pt x="43190" y="87710"/>
                </a:lnTo>
                <a:lnTo>
                  <a:pt x="43220" y="87670"/>
                </a:lnTo>
                <a:lnTo>
                  <a:pt x="43290" y="87630"/>
                </a:lnTo>
                <a:lnTo>
                  <a:pt x="43320" y="87610"/>
                </a:lnTo>
                <a:lnTo>
                  <a:pt x="43360" y="87570"/>
                </a:lnTo>
                <a:lnTo>
                  <a:pt x="43390" y="87540"/>
                </a:lnTo>
                <a:lnTo>
                  <a:pt x="43440" y="87540"/>
                </a:lnTo>
                <a:lnTo>
                  <a:pt x="43580" y="87530"/>
                </a:lnTo>
                <a:lnTo>
                  <a:pt x="43620" y="87520"/>
                </a:lnTo>
                <a:lnTo>
                  <a:pt x="43660" y="87480"/>
                </a:lnTo>
                <a:lnTo>
                  <a:pt x="43690" y="87440"/>
                </a:lnTo>
                <a:lnTo>
                  <a:pt x="43700" y="87390"/>
                </a:lnTo>
                <a:lnTo>
                  <a:pt x="43690" y="87320"/>
                </a:lnTo>
                <a:lnTo>
                  <a:pt x="43680" y="87240"/>
                </a:lnTo>
                <a:lnTo>
                  <a:pt x="43650" y="87150"/>
                </a:lnTo>
                <a:lnTo>
                  <a:pt x="43600" y="87010"/>
                </a:lnTo>
                <a:lnTo>
                  <a:pt x="43600" y="86950"/>
                </a:lnTo>
                <a:lnTo>
                  <a:pt x="43620" y="86910"/>
                </a:lnTo>
                <a:lnTo>
                  <a:pt x="43660" y="86870"/>
                </a:lnTo>
                <a:lnTo>
                  <a:pt x="43700" y="86850"/>
                </a:lnTo>
                <a:lnTo>
                  <a:pt x="43740" y="86840"/>
                </a:lnTo>
                <a:lnTo>
                  <a:pt x="43800" y="86850"/>
                </a:lnTo>
                <a:lnTo>
                  <a:pt x="43990" y="86960"/>
                </a:lnTo>
                <a:lnTo>
                  <a:pt x="44020" y="86960"/>
                </a:lnTo>
                <a:lnTo>
                  <a:pt x="44040" y="86960"/>
                </a:lnTo>
                <a:lnTo>
                  <a:pt x="44100" y="86930"/>
                </a:lnTo>
                <a:lnTo>
                  <a:pt x="44370" y="86930"/>
                </a:lnTo>
                <a:lnTo>
                  <a:pt x="44460" y="86900"/>
                </a:lnTo>
                <a:lnTo>
                  <a:pt x="44530" y="86820"/>
                </a:lnTo>
                <a:lnTo>
                  <a:pt x="44570" y="86730"/>
                </a:lnTo>
                <a:lnTo>
                  <a:pt x="44570" y="86650"/>
                </a:lnTo>
                <a:lnTo>
                  <a:pt x="44550" y="86570"/>
                </a:lnTo>
                <a:lnTo>
                  <a:pt x="44490" y="86450"/>
                </a:lnTo>
                <a:lnTo>
                  <a:pt x="44480" y="86420"/>
                </a:lnTo>
                <a:lnTo>
                  <a:pt x="44480" y="86390"/>
                </a:lnTo>
                <a:lnTo>
                  <a:pt x="44470" y="86350"/>
                </a:lnTo>
                <a:lnTo>
                  <a:pt x="44440" y="86300"/>
                </a:lnTo>
                <a:lnTo>
                  <a:pt x="44280" y="86060"/>
                </a:lnTo>
                <a:lnTo>
                  <a:pt x="44250" y="86000"/>
                </a:lnTo>
                <a:lnTo>
                  <a:pt x="44220" y="85960"/>
                </a:lnTo>
                <a:lnTo>
                  <a:pt x="44090" y="85820"/>
                </a:lnTo>
                <a:lnTo>
                  <a:pt x="44060" y="85780"/>
                </a:lnTo>
                <a:lnTo>
                  <a:pt x="44050" y="85740"/>
                </a:lnTo>
                <a:lnTo>
                  <a:pt x="44050" y="85710"/>
                </a:lnTo>
                <a:lnTo>
                  <a:pt x="44040" y="85690"/>
                </a:lnTo>
                <a:lnTo>
                  <a:pt x="44010" y="85660"/>
                </a:lnTo>
                <a:lnTo>
                  <a:pt x="43840" y="85580"/>
                </a:lnTo>
                <a:lnTo>
                  <a:pt x="43790" y="85540"/>
                </a:lnTo>
                <a:lnTo>
                  <a:pt x="43770" y="85470"/>
                </a:lnTo>
                <a:lnTo>
                  <a:pt x="43780" y="85390"/>
                </a:lnTo>
                <a:lnTo>
                  <a:pt x="43770" y="85340"/>
                </a:lnTo>
                <a:lnTo>
                  <a:pt x="43750" y="85300"/>
                </a:lnTo>
                <a:lnTo>
                  <a:pt x="43670" y="85230"/>
                </a:lnTo>
                <a:lnTo>
                  <a:pt x="43650" y="85070"/>
                </a:lnTo>
                <a:lnTo>
                  <a:pt x="43530" y="84870"/>
                </a:lnTo>
                <a:lnTo>
                  <a:pt x="43510" y="84790"/>
                </a:lnTo>
                <a:lnTo>
                  <a:pt x="43500" y="84730"/>
                </a:lnTo>
                <a:lnTo>
                  <a:pt x="43510" y="84680"/>
                </a:lnTo>
                <a:lnTo>
                  <a:pt x="43520" y="84650"/>
                </a:lnTo>
                <a:lnTo>
                  <a:pt x="43560" y="84610"/>
                </a:lnTo>
                <a:lnTo>
                  <a:pt x="43590" y="84570"/>
                </a:lnTo>
                <a:lnTo>
                  <a:pt x="43600" y="84480"/>
                </a:lnTo>
                <a:lnTo>
                  <a:pt x="43580" y="84320"/>
                </a:lnTo>
                <a:lnTo>
                  <a:pt x="43590" y="84260"/>
                </a:lnTo>
                <a:lnTo>
                  <a:pt x="43620" y="84150"/>
                </a:lnTo>
                <a:lnTo>
                  <a:pt x="43620" y="84100"/>
                </a:lnTo>
                <a:lnTo>
                  <a:pt x="43600" y="83950"/>
                </a:lnTo>
                <a:lnTo>
                  <a:pt x="43610" y="83870"/>
                </a:lnTo>
                <a:lnTo>
                  <a:pt x="43640" y="83820"/>
                </a:lnTo>
                <a:lnTo>
                  <a:pt x="43670" y="83790"/>
                </a:lnTo>
                <a:lnTo>
                  <a:pt x="43700" y="83780"/>
                </a:lnTo>
                <a:lnTo>
                  <a:pt x="43730" y="83780"/>
                </a:lnTo>
                <a:lnTo>
                  <a:pt x="43750" y="83800"/>
                </a:lnTo>
                <a:lnTo>
                  <a:pt x="43770" y="83820"/>
                </a:lnTo>
                <a:lnTo>
                  <a:pt x="43790" y="83860"/>
                </a:lnTo>
                <a:lnTo>
                  <a:pt x="43810" y="83890"/>
                </a:lnTo>
                <a:lnTo>
                  <a:pt x="43830" y="83910"/>
                </a:lnTo>
                <a:lnTo>
                  <a:pt x="43860" y="83910"/>
                </a:lnTo>
                <a:lnTo>
                  <a:pt x="43880" y="83880"/>
                </a:lnTo>
                <a:lnTo>
                  <a:pt x="43910" y="83830"/>
                </a:lnTo>
                <a:lnTo>
                  <a:pt x="43930" y="83730"/>
                </a:lnTo>
                <a:lnTo>
                  <a:pt x="43940" y="83670"/>
                </a:lnTo>
                <a:lnTo>
                  <a:pt x="43970" y="83620"/>
                </a:lnTo>
                <a:lnTo>
                  <a:pt x="43970" y="83610"/>
                </a:lnTo>
                <a:lnTo>
                  <a:pt x="43980" y="83600"/>
                </a:lnTo>
                <a:lnTo>
                  <a:pt x="44010" y="83560"/>
                </a:lnTo>
                <a:lnTo>
                  <a:pt x="44010" y="83500"/>
                </a:lnTo>
                <a:lnTo>
                  <a:pt x="44010" y="83440"/>
                </a:lnTo>
                <a:lnTo>
                  <a:pt x="44000" y="83400"/>
                </a:lnTo>
                <a:lnTo>
                  <a:pt x="43970" y="83380"/>
                </a:lnTo>
                <a:lnTo>
                  <a:pt x="43900" y="83350"/>
                </a:lnTo>
                <a:lnTo>
                  <a:pt x="43870" y="83330"/>
                </a:lnTo>
                <a:lnTo>
                  <a:pt x="43860" y="83280"/>
                </a:lnTo>
                <a:lnTo>
                  <a:pt x="43870" y="83240"/>
                </a:lnTo>
                <a:lnTo>
                  <a:pt x="44010" y="83030"/>
                </a:lnTo>
                <a:lnTo>
                  <a:pt x="44020" y="82990"/>
                </a:lnTo>
                <a:lnTo>
                  <a:pt x="44010" y="82970"/>
                </a:lnTo>
                <a:lnTo>
                  <a:pt x="43950" y="82950"/>
                </a:lnTo>
                <a:lnTo>
                  <a:pt x="43920" y="82920"/>
                </a:lnTo>
                <a:lnTo>
                  <a:pt x="43910" y="82890"/>
                </a:lnTo>
                <a:lnTo>
                  <a:pt x="43890" y="82840"/>
                </a:lnTo>
                <a:lnTo>
                  <a:pt x="43860" y="82810"/>
                </a:lnTo>
                <a:lnTo>
                  <a:pt x="43830" y="82790"/>
                </a:lnTo>
                <a:lnTo>
                  <a:pt x="43770" y="82750"/>
                </a:lnTo>
                <a:lnTo>
                  <a:pt x="43750" y="82740"/>
                </a:lnTo>
                <a:lnTo>
                  <a:pt x="43730" y="82730"/>
                </a:lnTo>
                <a:lnTo>
                  <a:pt x="43670" y="82720"/>
                </a:lnTo>
                <a:lnTo>
                  <a:pt x="43640" y="82700"/>
                </a:lnTo>
                <a:lnTo>
                  <a:pt x="43540" y="82610"/>
                </a:lnTo>
                <a:lnTo>
                  <a:pt x="43440" y="82530"/>
                </a:lnTo>
                <a:lnTo>
                  <a:pt x="43410" y="82500"/>
                </a:lnTo>
                <a:lnTo>
                  <a:pt x="43340" y="82410"/>
                </a:lnTo>
                <a:close/>
                <a:moveTo>
                  <a:pt x="48450" y="84630"/>
                </a:moveTo>
                <a:lnTo>
                  <a:pt x="48360" y="84640"/>
                </a:lnTo>
                <a:lnTo>
                  <a:pt x="48300" y="84710"/>
                </a:lnTo>
                <a:lnTo>
                  <a:pt x="48200" y="84900"/>
                </a:lnTo>
                <a:lnTo>
                  <a:pt x="48270" y="85060"/>
                </a:lnTo>
                <a:lnTo>
                  <a:pt x="48270" y="85150"/>
                </a:lnTo>
                <a:lnTo>
                  <a:pt x="48220" y="85290"/>
                </a:lnTo>
                <a:lnTo>
                  <a:pt x="48220" y="85340"/>
                </a:lnTo>
                <a:lnTo>
                  <a:pt x="48220" y="85360"/>
                </a:lnTo>
                <a:lnTo>
                  <a:pt x="48210" y="85370"/>
                </a:lnTo>
                <a:lnTo>
                  <a:pt x="48170" y="85390"/>
                </a:lnTo>
                <a:lnTo>
                  <a:pt x="48160" y="85400"/>
                </a:lnTo>
                <a:lnTo>
                  <a:pt x="48140" y="85450"/>
                </a:lnTo>
                <a:lnTo>
                  <a:pt x="48130" y="85540"/>
                </a:lnTo>
                <a:lnTo>
                  <a:pt x="48120" y="85590"/>
                </a:lnTo>
                <a:lnTo>
                  <a:pt x="47990" y="85830"/>
                </a:lnTo>
                <a:lnTo>
                  <a:pt x="47970" y="85920"/>
                </a:lnTo>
                <a:lnTo>
                  <a:pt x="47950" y="86060"/>
                </a:lnTo>
                <a:lnTo>
                  <a:pt x="47900" y="86130"/>
                </a:lnTo>
                <a:lnTo>
                  <a:pt x="47830" y="86160"/>
                </a:lnTo>
                <a:lnTo>
                  <a:pt x="47760" y="86200"/>
                </a:lnTo>
                <a:lnTo>
                  <a:pt x="47780" y="86250"/>
                </a:lnTo>
                <a:lnTo>
                  <a:pt x="47810" y="86280"/>
                </a:lnTo>
                <a:lnTo>
                  <a:pt x="47840" y="86310"/>
                </a:lnTo>
                <a:lnTo>
                  <a:pt x="47870" y="86320"/>
                </a:lnTo>
                <a:lnTo>
                  <a:pt x="47810" y="86370"/>
                </a:lnTo>
                <a:lnTo>
                  <a:pt x="47760" y="86440"/>
                </a:lnTo>
                <a:lnTo>
                  <a:pt x="47680" y="86590"/>
                </a:lnTo>
                <a:lnTo>
                  <a:pt x="47700" y="86660"/>
                </a:lnTo>
                <a:lnTo>
                  <a:pt x="47720" y="86770"/>
                </a:lnTo>
                <a:lnTo>
                  <a:pt x="47710" y="86880"/>
                </a:lnTo>
                <a:lnTo>
                  <a:pt x="47670" y="86930"/>
                </a:lnTo>
                <a:lnTo>
                  <a:pt x="47640" y="86990"/>
                </a:lnTo>
                <a:lnTo>
                  <a:pt x="47590" y="87280"/>
                </a:lnTo>
                <a:lnTo>
                  <a:pt x="47550" y="87380"/>
                </a:lnTo>
                <a:lnTo>
                  <a:pt x="47410" y="87470"/>
                </a:lnTo>
                <a:lnTo>
                  <a:pt x="47390" y="87500"/>
                </a:lnTo>
                <a:lnTo>
                  <a:pt x="47370" y="87540"/>
                </a:lnTo>
                <a:lnTo>
                  <a:pt x="47350" y="87600"/>
                </a:lnTo>
                <a:lnTo>
                  <a:pt x="47350" y="87650"/>
                </a:lnTo>
                <a:lnTo>
                  <a:pt x="47350" y="87710"/>
                </a:lnTo>
                <a:lnTo>
                  <a:pt x="47330" y="87820"/>
                </a:lnTo>
                <a:lnTo>
                  <a:pt x="47150" y="88380"/>
                </a:lnTo>
                <a:lnTo>
                  <a:pt x="47130" y="88490"/>
                </a:lnTo>
                <a:lnTo>
                  <a:pt x="47120" y="88620"/>
                </a:lnTo>
                <a:lnTo>
                  <a:pt x="47110" y="88670"/>
                </a:lnTo>
                <a:lnTo>
                  <a:pt x="47080" y="88720"/>
                </a:lnTo>
                <a:lnTo>
                  <a:pt x="47050" y="88770"/>
                </a:lnTo>
                <a:lnTo>
                  <a:pt x="47030" y="88790"/>
                </a:lnTo>
                <a:lnTo>
                  <a:pt x="46990" y="88810"/>
                </a:lnTo>
                <a:lnTo>
                  <a:pt x="46970" y="88850"/>
                </a:lnTo>
                <a:lnTo>
                  <a:pt x="46950" y="88980"/>
                </a:lnTo>
                <a:lnTo>
                  <a:pt x="46950" y="89010"/>
                </a:lnTo>
                <a:lnTo>
                  <a:pt x="46970" y="89020"/>
                </a:lnTo>
                <a:lnTo>
                  <a:pt x="46970" y="89050"/>
                </a:lnTo>
                <a:lnTo>
                  <a:pt x="46960" y="89080"/>
                </a:lnTo>
                <a:lnTo>
                  <a:pt x="46940" y="89140"/>
                </a:lnTo>
                <a:lnTo>
                  <a:pt x="46930" y="89160"/>
                </a:lnTo>
                <a:lnTo>
                  <a:pt x="46920" y="89260"/>
                </a:lnTo>
                <a:lnTo>
                  <a:pt x="46920" y="89320"/>
                </a:lnTo>
                <a:lnTo>
                  <a:pt x="46900" y="89370"/>
                </a:lnTo>
                <a:lnTo>
                  <a:pt x="46850" y="89470"/>
                </a:lnTo>
                <a:lnTo>
                  <a:pt x="46810" y="89590"/>
                </a:lnTo>
                <a:lnTo>
                  <a:pt x="46780" y="89700"/>
                </a:lnTo>
                <a:lnTo>
                  <a:pt x="46760" y="89800"/>
                </a:lnTo>
                <a:lnTo>
                  <a:pt x="46760" y="89850"/>
                </a:lnTo>
                <a:lnTo>
                  <a:pt x="46760" y="89970"/>
                </a:lnTo>
                <a:lnTo>
                  <a:pt x="46750" y="90030"/>
                </a:lnTo>
                <a:lnTo>
                  <a:pt x="46710" y="90110"/>
                </a:lnTo>
                <a:lnTo>
                  <a:pt x="46700" y="90160"/>
                </a:lnTo>
                <a:lnTo>
                  <a:pt x="46680" y="90250"/>
                </a:lnTo>
                <a:lnTo>
                  <a:pt x="46520" y="90610"/>
                </a:lnTo>
                <a:lnTo>
                  <a:pt x="46470" y="90680"/>
                </a:lnTo>
                <a:lnTo>
                  <a:pt x="46400" y="90730"/>
                </a:lnTo>
                <a:lnTo>
                  <a:pt x="46330" y="90730"/>
                </a:lnTo>
                <a:lnTo>
                  <a:pt x="46290" y="90670"/>
                </a:lnTo>
                <a:lnTo>
                  <a:pt x="46280" y="90620"/>
                </a:lnTo>
                <a:lnTo>
                  <a:pt x="46290" y="90490"/>
                </a:lnTo>
                <a:lnTo>
                  <a:pt x="46290" y="90440"/>
                </a:lnTo>
                <a:lnTo>
                  <a:pt x="46250" y="90290"/>
                </a:lnTo>
                <a:lnTo>
                  <a:pt x="46270" y="90170"/>
                </a:lnTo>
                <a:lnTo>
                  <a:pt x="46270" y="90040"/>
                </a:lnTo>
                <a:lnTo>
                  <a:pt x="46270" y="89800"/>
                </a:lnTo>
                <a:lnTo>
                  <a:pt x="46290" y="89720"/>
                </a:lnTo>
                <a:lnTo>
                  <a:pt x="46270" y="89620"/>
                </a:lnTo>
                <a:lnTo>
                  <a:pt x="46240" y="89520"/>
                </a:lnTo>
                <a:lnTo>
                  <a:pt x="46220" y="89410"/>
                </a:lnTo>
                <a:lnTo>
                  <a:pt x="46250" y="88940"/>
                </a:lnTo>
                <a:lnTo>
                  <a:pt x="46250" y="88880"/>
                </a:lnTo>
                <a:lnTo>
                  <a:pt x="46310" y="88710"/>
                </a:lnTo>
                <a:lnTo>
                  <a:pt x="46380" y="88580"/>
                </a:lnTo>
                <a:lnTo>
                  <a:pt x="46390" y="88540"/>
                </a:lnTo>
                <a:lnTo>
                  <a:pt x="46410" y="88430"/>
                </a:lnTo>
                <a:lnTo>
                  <a:pt x="46920" y="87130"/>
                </a:lnTo>
                <a:lnTo>
                  <a:pt x="46970" y="87070"/>
                </a:lnTo>
                <a:lnTo>
                  <a:pt x="47030" y="87050"/>
                </a:lnTo>
                <a:lnTo>
                  <a:pt x="47130" y="87040"/>
                </a:lnTo>
                <a:lnTo>
                  <a:pt x="47210" y="87020"/>
                </a:lnTo>
                <a:lnTo>
                  <a:pt x="47250" y="86950"/>
                </a:lnTo>
                <a:lnTo>
                  <a:pt x="47310" y="86740"/>
                </a:lnTo>
                <a:lnTo>
                  <a:pt x="47440" y="86390"/>
                </a:lnTo>
                <a:lnTo>
                  <a:pt x="47600" y="86090"/>
                </a:lnTo>
                <a:lnTo>
                  <a:pt x="47730" y="85750"/>
                </a:lnTo>
                <a:lnTo>
                  <a:pt x="47780" y="85340"/>
                </a:lnTo>
                <a:lnTo>
                  <a:pt x="47800" y="85280"/>
                </a:lnTo>
                <a:lnTo>
                  <a:pt x="47820" y="85260"/>
                </a:lnTo>
                <a:lnTo>
                  <a:pt x="47890" y="85230"/>
                </a:lnTo>
                <a:lnTo>
                  <a:pt x="47930" y="85170"/>
                </a:lnTo>
                <a:lnTo>
                  <a:pt x="47950" y="85130"/>
                </a:lnTo>
                <a:lnTo>
                  <a:pt x="47950" y="84810"/>
                </a:lnTo>
                <a:lnTo>
                  <a:pt x="47970" y="84710"/>
                </a:lnTo>
                <a:lnTo>
                  <a:pt x="48040" y="84640"/>
                </a:lnTo>
                <a:lnTo>
                  <a:pt x="48130" y="84490"/>
                </a:lnTo>
                <a:lnTo>
                  <a:pt x="48180" y="84440"/>
                </a:lnTo>
                <a:lnTo>
                  <a:pt x="48240" y="84410"/>
                </a:lnTo>
                <a:lnTo>
                  <a:pt x="48270" y="84410"/>
                </a:lnTo>
                <a:lnTo>
                  <a:pt x="48290" y="84490"/>
                </a:lnTo>
                <a:lnTo>
                  <a:pt x="48320" y="84500"/>
                </a:lnTo>
                <a:lnTo>
                  <a:pt x="48350" y="84490"/>
                </a:lnTo>
                <a:lnTo>
                  <a:pt x="48360" y="84440"/>
                </a:lnTo>
                <a:lnTo>
                  <a:pt x="48390" y="84440"/>
                </a:lnTo>
                <a:lnTo>
                  <a:pt x="48390" y="84460"/>
                </a:lnTo>
                <a:lnTo>
                  <a:pt x="48390" y="84480"/>
                </a:lnTo>
                <a:lnTo>
                  <a:pt x="48400" y="84490"/>
                </a:lnTo>
                <a:lnTo>
                  <a:pt x="48410" y="84510"/>
                </a:lnTo>
                <a:lnTo>
                  <a:pt x="48420" y="84540"/>
                </a:lnTo>
                <a:lnTo>
                  <a:pt x="48430" y="84560"/>
                </a:lnTo>
                <a:lnTo>
                  <a:pt x="48440" y="84590"/>
                </a:lnTo>
                <a:lnTo>
                  <a:pt x="48450" y="84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Blekin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100" y="89280"/>
                </a:moveTo>
                <a:lnTo>
                  <a:pt x="43180" y="89190"/>
                </a:lnTo>
                <a:lnTo>
                  <a:pt x="43200" y="89180"/>
                </a:lnTo>
                <a:lnTo>
                  <a:pt x="43270" y="89170"/>
                </a:lnTo>
                <a:lnTo>
                  <a:pt x="43330" y="89180"/>
                </a:lnTo>
                <a:lnTo>
                  <a:pt x="43390" y="89210"/>
                </a:lnTo>
                <a:lnTo>
                  <a:pt x="43550" y="89250"/>
                </a:lnTo>
                <a:lnTo>
                  <a:pt x="43580" y="89250"/>
                </a:lnTo>
                <a:lnTo>
                  <a:pt x="43600" y="89240"/>
                </a:lnTo>
                <a:lnTo>
                  <a:pt x="43610" y="89210"/>
                </a:lnTo>
                <a:lnTo>
                  <a:pt x="43620" y="89190"/>
                </a:lnTo>
                <a:lnTo>
                  <a:pt x="43630" y="89180"/>
                </a:lnTo>
                <a:lnTo>
                  <a:pt x="43640" y="89160"/>
                </a:lnTo>
                <a:lnTo>
                  <a:pt x="43670" y="89130"/>
                </a:lnTo>
                <a:lnTo>
                  <a:pt x="43700" y="89130"/>
                </a:lnTo>
                <a:lnTo>
                  <a:pt x="43750" y="89130"/>
                </a:lnTo>
                <a:lnTo>
                  <a:pt x="43810" y="89170"/>
                </a:lnTo>
                <a:lnTo>
                  <a:pt x="44030" y="89420"/>
                </a:lnTo>
                <a:lnTo>
                  <a:pt x="44200" y="89580"/>
                </a:lnTo>
                <a:lnTo>
                  <a:pt x="44430" y="89870"/>
                </a:lnTo>
                <a:lnTo>
                  <a:pt x="44610" y="90000"/>
                </a:lnTo>
                <a:lnTo>
                  <a:pt x="44970" y="90140"/>
                </a:lnTo>
                <a:lnTo>
                  <a:pt x="45070" y="90150"/>
                </a:lnTo>
                <a:lnTo>
                  <a:pt x="45130" y="90140"/>
                </a:lnTo>
                <a:lnTo>
                  <a:pt x="45160" y="90110"/>
                </a:lnTo>
                <a:lnTo>
                  <a:pt x="45220" y="90080"/>
                </a:lnTo>
                <a:lnTo>
                  <a:pt x="45240" y="90080"/>
                </a:lnTo>
                <a:lnTo>
                  <a:pt x="45150" y="90530"/>
                </a:lnTo>
                <a:lnTo>
                  <a:pt x="45130" y="90560"/>
                </a:lnTo>
                <a:lnTo>
                  <a:pt x="45100" y="90570"/>
                </a:lnTo>
                <a:lnTo>
                  <a:pt x="45080" y="90620"/>
                </a:lnTo>
                <a:lnTo>
                  <a:pt x="45070" y="90670"/>
                </a:lnTo>
                <a:lnTo>
                  <a:pt x="45050" y="90720"/>
                </a:lnTo>
                <a:lnTo>
                  <a:pt x="45000" y="90780"/>
                </a:lnTo>
                <a:lnTo>
                  <a:pt x="44880" y="90900"/>
                </a:lnTo>
                <a:lnTo>
                  <a:pt x="44830" y="90970"/>
                </a:lnTo>
                <a:lnTo>
                  <a:pt x="44650" y="91360"/>
                </a:lnTo>
                <a:lnTo>
                  <a:pt x="44580" y="91450"/>
                </a:lnTo>
                <a:lnTo>
                  <a:pt x="44530" y="91440"/>
                </a:lnTo>
                <a:lnTo>
                  <a:pt x="44480" y="91380"/>
                </a:lnTo>
                <a:lnTo>
                  <a:pt x="44390" y="91340"/>
                </a:lnTo>
                <a:lnTo>
                  <a:pt x="44480" y="91150"/>
                </a:lnTo>
                <a:lnTo>
                  <a:pt x="44510" y="91050"/>
                </a:lnTo>
                <a:lnTo>
                  <a:pt x="44450" y="91000"/>
                </a:lnTo>
                <a:lnTo>
                  <a:pt x="44300" y="91060"/>
                </a:lnTo>
                <a:lnTo>
                  <a:pt x="44220" y="91060"/>
                </a:lnTo>
                <a:lnTo>
                  <a:pt x="44160" y="90970"/>
                </a:lnTo>
                <a:lnTo>
                  <a:pt x="44130" y="90990"/>
                </a:lnTo>
                <a:lnTo>
                  <a:pt x="44110" y="90970"/>
                </a:lnTo>
                <a:lnTo>
                  <a:pt x="44100" y="90940"/>
                </a:lnTo>
                <a:lnTo>
                  <a:pt x="44070" y="90930"/>
                </a:lnTo>
                <a:lnTo>
                  <a:pt x="44030" y="90920"/>
                </a:lnTo>
                <a:lnTo>
                  <a:pt x="43990" y="90870"/>
                </a:lnTo>
                <a:lnTo>
                  <a:pt x="43970" y="90860"/>
                </a:lnTo>
                <a:lnTo>
                  <a:pt x="43920" y="90910"/>
                </a:lnTo>
                <a:lnTo>
                  <a:pt x="43860" y="90990"/>
                </a:lnTo>
                <a:lnTo>
                  <a:pt x="43800" y="91040"/>
                </a:lnTo>
                <a:lnTo>
                  <a:pt x="43750" y="90970"/>
                </a:lnTo>
                <a:lnTo>
                  <a:pt x="43770" y="90930"/>
                </a:lnTo>
                <a:lnTo>
                  <a:pt x="43800" y="90870"/>
                </a:lnTo>
                <a:lnTo>
                  <a:pt x="43810" y="90810"/>
                </a:lnTo>
                <a:lnTo>
                  <a:pt x="43780" y="90780"/>
                </a:lnTo>
                <a:lnTo>
                  <a:pt x="43740" y="90790"/>
                </a:lnTo>
                <a:lnTo>
                  <a:pt x="43620" y="90890"/>
                </a:lnTo>
                <a:lnTo>
                  <a:pt x="43490" y="90960"/>
                </a:lnTo>
                <a:lnTo>
                  <a:pt x="43480" y="90980"/>
                </a:lnTo>
                <a:lnTo>
                  <a:pt x="43470" y="91070"/>
                </a:lnTo>
                <a:lnTo>
                  <a:pt x="43460" y="91090"/>
                </a:lnTo>
                <a:lnTo>
                  <a:pt x="43390" y="91040"/>
                </a:lnTo>
                <a:lnTo>
                  <a:pt x="43370" y="91010"/>
                </a:lnTo>
                <a:lnTo>
                  <a:pt x="43350" y="90980"/>
                </a:lnTo>
                <a:lnTo>
                  <a:pt x="43310" y="90940"/>
                </a:lnTo>
                <a:lnTo>
                  <a:pt x="43270" y="90930"/>
                </a:lnTo>
                <a:lnTo>
                  <a:pt x="43220" y="90940"/>
                </a:lnTo>
                <a:lnTo>
                  <a:pt x="43190" y="90960"/>
                </a:lnTo>
                <a:lnTo>
                  <a:pt x="43140" y="91040"/>
                </a:lnTo>
                <a:lnTo>
                  <a:pt x="43120" y="91090"/>
                </a:lnTo>
                <a:lnTo>
                  <a:pt x="43120" y="91130"/>
                </a:lnTo>
                <a:lnTo>
                  <a:pt x="43110" y="91150"/>
                </a:lnTo>
                <a:lnTo>
                  <a:pt x="42970" y="91160"/>
                </a:lnTo>
                <a:lnTo>
                  <a:pt x="42930" y="91140"/>
                </a:lnTo>
                <a:lnTo>
                  <a:pt x="42890" y="91110"/>
                </a:lnTo>
                <a:lnTo>
                  <a:pt x="42950" y="91080"/>
                </a:lnTo>
                <a:lnTo>
                  <a:pt x="42980" y="91080"/>
                </a:lnTo>
                <a:lnTo>
                  <a:pt x="42960" y="91030"/>
                </a:lnTo>
                <a:lnTo>
                  <a:pt x="42890" y="90890"/>
                </a:lnTo>
                <a:lnTo>
                  <a:pt x="42830" y="90980"/>
                </a:lnTo>
                <a:lnTo>
                  <a:pt x="42710" y="91060"/>
                </a:lnTo>
                <a:lnTo>
                  <a:pt x="42580" y="91080"/>
                </a:lnTo>
                <a:lnTo>
                  <a:pt x="42490" y="91020"/>
                </a:lnTo>
                <a:lnTo>
                  <a:pt x="42470" y="91000"/>
                </a:lnTo>
                <a:lnTo>
                  <a:pt x="42440" y="91010"/>
                </a:lnTo>
                <a:lnTo>
                  <a:pt x="42420" y="91030"/>
                </a:lnTo>
                <a:lnTo>
                  <a:pt x="42400" y="91040"/>
                </a:lnTo>
                <a:lnTo>
                  <a:pt x="42280" y="91040"/>
                </a:lnTo>
                <a:lnTo>
                  <a:pt x="42260" y="91020"/>
                </a:lnTo>
                <a:lnTo>
                  <a:pt x="42250" y="90920"/>
                </a:lnTo>
                <a:lnTo>
                  <a:pt x="42230" y="90890"/>
                </a:lnTo>
                <a:lnTo>
                  <a:pt x="42210" y="90890"/>
                </a:lnTo>
                <a:lnTo>
                  <a:pt x="42130" y="90920"/>
                </a:lnTo>
                <a:lnTo>
                  <a:pt x="42100" y="90930"/>
                </a:lnTo>
                <a:lnTo>
                  <a:pt x="42110" y="90960"/>
                </a:lnTo>
                <a:lnTo>
                  <a:pt x="42140" y="91050"/>
                </a:lnTo>
                <a:lnTo>
                  <a:pt x="42150" y="91080"/>
                </a:lnTo>
                <a:lnTo>
                  <a:pt x="41960" y="91000"/>
                </a:lnTo>
                <a:lnTo>
                  <a:pt x="41860" y="90970"/>
                </a:lnTo>
                <a:lnTo>
                  <a:pt x="41780" y="91020"/>
                </a:lnTo>
                <a:lnTo>
                  <a:pt x="41710" y="91040"/>
                </a:lnTo>
                <a:lnTo>
                  <a:pt x="41610" y="91020"/>
                </a:lnTo>
                <a:lnTo>
                  <a:pt x="41540" y="91020"/>
                </a:lnTo>
                <a:lnTo>
                  <a:pt x="41540" y="91110"/>
                </a:lnTo>
                <a:lnTo>
                  <a:pt x="41480" y="91140"/>
                </a:lnTo>
                <a:lnTo>
                  <a:pt x="41430" y="91100"/>
                </a:lnTo>
                <a:lnTo>
                  <a:pt x="41380" y="91040"/>
                </a:lnTo>
                <a:lnTo>
                  <a:pt x="41310" y="91000"/>
                </a:lnTo>
                <a:lnTo>
                  <a:pt x="41160" y="91000"/>
                </a:lnTo>
                <a:lnTo>
                  <a:pt x="41090" y="91040"/>
                </a:lnTo>
                <a:lnTo>
                  <a:pt x="41040" y="91110"/>
                </a:lnTo>
                <a:lnTo>
                  <a:pt x="41040" y="91160"/>
                </a:lnTo>
                <a:lnTo>
                  <a:pt x="41030" y="91220"/>
                </a:lnTo>
                <a:lnTo>
                  <a:pt x="41030" y="91280"/>
                </a:lnTo>
                <a:lnTo>
                  <a:pt x="41050" y="91300"/>
                </a:lnTo>
                <a:lnTo>
                  <a:pt x="41100" y="91320"/>
                </a:lnTo>
                <a:lnTo>
                  <a:pt x="41120" y="91360"/>
                </a:lnTo>
                <a:lnTo>
                  <a:pt x="41130" y="91410"/>
                </a:lnTo>
                <a:lnTo>
                  <a:pt x="41150" y="91460"/>
                </a:lnTo>
                <a:lnTo>
                  <a:pt x="41230" y="91590"/>
                </a:lnTo>
                <a:lnTo>
                  <a:pt x="41260" y="91650"/>
                </a:lnTo>
                <a:lnTo>
                  <a:pt x="41290" y="91750"/>
                </a:lnTo>
                <a:lnTo>
                  <a:pt x="41260" y="91770"/>
                </a:lnTo>
                <a:lnTo>
                  <a:pt x="41220" y="91800"/>
                </a:lnTo>
                <a:lnTo>
                  <a:pt x="41180" y="91840"/>
                </a:lnTo>
                <a:lnTo>
                  <a:pt x="41160" y="91880"/>
                </a:lnTo>
                <a:lnTo>
                  <a:pt x="41130" y="91900"/>
                </a:lnTo>
                <a:lnTo>
                  <a:pt x="41120" y="91880"/>
                </a:lnTo>
                <a:lnTo>
                  <a:pt x="41100" y="91820"/>
                </a:lnTo>
                <a:lnTo>
                  <a:pt x="41040" y="91820"/>
                </a:lnTo>
                <a:lnTo>
                  <a:pt x="41020" y="91870"/>
                </a:lnTo>
                <a:lnTo>
                  <a:pt x="41010" y="91890"/>
                </a:lnTo>
                <a:lnTo>
                  <a:pt x="40980" y="91880"/>
                </a:lnTo>
                <a:lnTo>
                  <a:pt x="40960" y="91870"/>
                </a:lnTo>
                <a:lnTo>
                  <a:pt x="40930" y="91860"/>
                </a:lnTo>
                <a:lnTo>
                  <a:pt x="40850" y="91860"/>
                </a:lnTo>
                <a:lnTo>
                  <a:pt x="40820" y="91860"/>
                </a:lnTo>
                <a:lnTo>
                  <a:pt x="40810" y="91830"/>
                </a:lnTo>
                <a:lnTo>
                  <a:pt x="40860" y="91780"/>
                </a:lnTo>
                <a:lnTo>
                  <a:pt x="40830" y="91750"/>
                </a:lnTo>
                <a:lnTo>
                  <a:pt x="40810" y="91710"/>
                </a:lnTo>
                <a:lnTo>
                  <a:pt x="40790" y="91670"/>
                </a:lnTo>
                <a:lnTo>
                  <a:pt x="40790" y="91600"/>
                </a:lnTo>
                <a:lnTo>
                  <a:pt x="40730" y="91680"/>
                </a:lnTo>
                <a:lnTo>
                  <a:pt x="40700" y="91640"/>
                </a:lnTo>
                <a:lnTo>
                  <a:pt x="40680" y="91610"/>
                </a:lnTo>
                <a:lnTo>
                  <a:pt x="40690" y="91600"/>
                </a:lnTo>
                <a:lnTo>
                  <a:pt x="40650" y="91620"/>
                </a:lnTo>
                <a:lnTo>
                  <a:pt x="40640" y="91620"/>
                </a:lnTo>
                <a:lnTo>
                  <a:pt x="40650" y="91390"/>
                </a:lnTo>
                <a:lnTo>
                  <a:pt x="40690" y="91260"/>
                </a:lnTo>
                <a:lnTo>
                  <a:pt x="40730" y="91170"/>
                </a:lnTo>
                <a:lnTo>
                  <a:pt x="40740" y="91070"/>
                </a:lnTo>
                <a:lnTo>
                  <a:pt x="40740" y="90950"/>
                </a:lnTo>
                <a:lnTo>
                  <a:pt x="40710" y="90820"/>
                </a:lnTo>
                <a:lnTo>
                  <a:pt x="40650" y="90670"/>
                </a:lnTo>
                <a:lnTo>
                  <a:pt x="40630" y="90630"/>
                </a:lnTo>
                <a:lnTo>
                  <a:pt x="40610" y="90610"/>
                </a:lnTo>
                <a:lnTo>
                  <a:pt x="40580" y="90610"/>
                </a:lnTo>
                <a:lnTo>
                  <a:pt x="40550" y="90600"/>
                </a:lnTo>
                <a:lnTo>
                  <a:pt x="40500" y="90600"/>
                </a:lnTo>
                <a:lnTo>
                  <a:pt x="40480" y="90580"/>
                </a:lnTo>
                <a:lnTo>
                  <a:pt x="40450" y="90560"/>
                </a:lnTo>
                <a:lnTo>
                  <a:pt x="40360" y="90520"/>
                </a:lnTo>
                <a:lnTo>
                  <a:pt x="40330" y="90470"/>
                </a:lnTo>
                <a:lnTo>
                  <a:pt x="40310" y="90400"/>
                </a:lnTo>
                <a:lnTo>
                  <a:pt x="40300" y="90310"/>
                </a:lnTo>
                <a:lnTo>
                  <a:pt x="40280" y="90240"/>
                </a:lnTo>
                <a:lnTo>
                  <a:pt x="40220" y="90120"/>
                </a:lnTo>
                <a:lnTo>
                  <a:pt x="40210" y="90070"/>
                </a:lnTo>
                <a:lnTo>
                  <a:pt x="40220" y="90030"/>
                </a:lnTo>
                <a:lnTo>
                  <a:pt x="40350" y="89690"/>
                </a:lnTo>
                <a:lnTo>
                  <a:pt x="40400" y="89600"/>
                </a:lnTo>
                <a:lnTo>
                  <a:pt x="40600" y="89310"/>
                </a:lnTo>
                <a:lnTo>
                  <a:pt x="40770" y="89380"/>
                </a:lnTo>
                <a:lnTo>
                  <a:pt x="40870" y="89460"/>
                </a:lnTo>
                <a:lnTo>
                  <a:pt x="40980" y="89580"/>
                </a:lnTo>
                <a:lnTo>
                  <a:pt x="41090" y="89680"/>
                </a:lnTo>
                <a:lnTo>
                  <a:pt x="41160" y="89720"/>
                </a:lnTo>
                <a:lnTo>
                  <a:pt x="41600" y="89850"/>
                </a:lnTo>
                <a:lnTo>
                  <a:pt x="41680" y="89850"/>
                </a:lnTo>
                <a:lnTo>
                  <a:pt x="41740" y="89830"/>
                </a:lnTo>
                <a:lnTo>
                  <a:pt x="41840" y="89740"/>
                </a:lnTo>
                <a:lnTo>
                  <a:pt x="41950" y="89590"/>
                </a:lnTo>
                <a:lnTo>
                  <a:pt x="41970" y="89550"/>
                </a:lnTo>
                <a:lnTo>
                  <a:pt x="41980" y="89510"/>
                </a:lnTo>
                <a:lnTo>
                  <a:pt x="41980" y="89470"/>
                </a:lnTo>
                <a:lnTo>
                  <a:pt x="42010" y="89450"/>
                </a:lnTo>
                <a:lnTo>
                  <a:pt x="42040" y="89440"/>
                </a:lnTo>
                <a:lnTo>
                  <a:pt x="42170" y="89430"/>
                </a:lnTo>
                <a:lnTo>
                  <a:pt x="42310" y="89390"/>
                </a:lnTo>
                <a:lnTo>
                  <a:pt x="42370" y="89390"/>
                </a:lnTo>
                <a:lnTo>
                  <a:pt x="42410" y="89400"/>
                </a:lnTo>
                <a:lnTo>
                  <a:pt x="42500" y="89460"/>
                </a:lnTo>
                <a:lnTo>
                  <a:pt x="42570" y="89490"/>
                </a:lnTo>
                <a:lnTo>
                  <a:pt x="42620" y="89500"/>
                </a:lnTo>
                <a:lnTo>
                  <a:pt x="42650" y="89500"/>
                </a:lnTo>
                <a:lnTo>
                  <a:pt x="42670" y="89480"/>
                </a:lnTo>
                <a:lnTo>
                  <a:pt x="42690" y="89460"/>
                </a:lnTo>
                <a:lnTo>
                  <a:pt x="42700" y="89430"/>
                </a:lnTo>
                <a:lnTo>
                  <a:pt x="42720" y="89390"/>
                </a:lnTo>
                <a:lnTo>
                  <a:pt x="42750" y="89360"/>
                </a:lnTo>
                <a:lnTo>
                  <a:pt x="42810" y="89340"/>
                </a:lnTo>
                <a:lnTo>
                  <a:pt x="42870" y="89340"/>
                </a:lnTo>
                <a:lnTo>
                  <a:pt x="42960" y="89360"/>
                </a:lnTo>
                <a:lnTo>
                  <a:pt x="43000" y="89360"/>
                </a:lnTo>
                <a:lnTo>
                  <a:pt x="43040" y="89350"/>
                </a:lnTo>
                <a:lnTo>
                  <a:pt x="43100" y="89280"/>
                </a:lnTo>
                <a:close/>
                <a:moveTo>
                  <a:pt x="44140" y="91280"/>
                </a:moveTo>
                <a:lnTo>
                  <a:pt x="44180" y="91280"/>
                </a:lnTo>
                <a:lnTo>
                  <a:pt x="44200" y="91270"/>
                </a:lnTo>
                <a:lnTo>
                  <a:pt x="44200" y="91300"/>
                </a:lnTo>
                <a:lnTo>
                  <a:pt x="44170" y="91330"/>
                </a:lnTo>
                <a:lnTo>
                  <a:pt x="44130" y="91340"/>
                </a:lnTo>
                <a:lnTo>
                  <a:pt x="44120" y="91370"/>
                </a:lnTo>
                <a:lnTo>
                  <a:pt x="44130" y="91430"/>
                </a:lnTo>
                <a:lnTo>
                  <a:pt x="44130" y="91480"/>
                </a:lnTo>
                <a:lnTo>
                  <a:pt x="44130" y="91500"/>
                </a:lnTo>
                <a:lnTo>
                  <a:pt x="44110" y="91510"/>
                </a:lnTo>
                <a:lnTo>
                  <a:pt x="44090" y="91510"/>
                </a:lnTo>
                <a:lnTo>
                  <a:pt x="44070" y="91510"/>
                </a:lnTo>
                <a:lnTo>
                  <a:pt x="43970" y="91430"/>
                </a:lnTo>
                <a:lnTo>
                  <a:pt x="43950" y="91350"/>
                </a:lnTo>
                <a:lnTo>
                  <a:pt x="43990" y="91270"/>
                </a:lnTo>
                <a:lnTo>
                  <a:pt x="44030" y="91240"/>
                </a:lnTo>
                <a:lnTo>
                  <a:pt x="44050" y="91260"/>
                </a:lnTo>
                <a:lnTo>
                  <a:pt x="44070" y="91280"/>
                </a:lnTo>
                <a:lnTo>
                  <a:pt x="44100" y="91280"/>
                </a:lnTo>
                <a:lnTo>
                  <a:pt x="44140" y="9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Skå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600" y="89310"/>
                </a:moveTo>
                <a:lnTo>
                  <a:pt x="40400" y="89600"/>
                </a:lnTo>
                <a:lnTo>
                  <a:pt x="40350" y="89690"/>
                </a:lnTo>
                <a:lnTo>
                  <a:pt x="40220" y="90030"/>
                </a:lnTo>
                <a:lnTo>
                  <a:pt x="40210" y="90070"/>
                </a:lnTo>
                <a:lnTo>
                  <a:pt x="40220" y="90120"/>
                </a:lnTo>
                <a:lnTo>
                  <a:pt x="40280" y="90240"/>
                </a:lnTo>
                <a:lnTo>
                  <a:pt x="40300" y="90310"/>
                </a:lnTo>
                <a:lnTo>
                  <a:pt x="40310" y="90400"/>
                </a:lnTo>
                <a:lnTo>
                  <a:pt x="40330" y="90470"/>
                </a:lnTo>
                <a:lnTo>
                  <a:pt x="40360" y="90520"/>
                </a:lnTo>
                <a:lnTo>
                  <a:pt x="40450" y="90560"/>
                </a:lnTo>
                <a:lnTo>
                  <a:pt x="40480" y="90580"/>
                </a:lnTo>
                <a:lnTo>
                  <a:pt x="40500" y="90600"/>
                </a:lnTo>
                <a:lnTo>
                  <a:pt x="40550" y="90600"/>
                </a:lnTo>
                <a:lnTo>
                  <a:pt x="40580" y="90610"/>
                </a:lnTo>
                <a:lnTo>
                  <a:pt x="40610" y="90610"/>
                </a:lnTo>
                <a:lnTo>
                  <a:pt x="40630" y="90630"/>
                </a:lnTo>
                <a:lnTo>
                  <a:pt x="40650" y="90670"/>
                </a:lnTo>
                <a:lnTo>
                  <a:pt x="40710" y="90820"/>
                </a:lnTo>
                <a:lnTo>
                  <a:pt x="40740" y="90950"/>
                </a:lnTo>
                <a:lnTo>
                  <a:pt x="40740" y="91070"/>
                </a:lnTo>
                <a:lnTo>
                  <a:pt x="40730" y="91170"/>
                </a:lnTo>
                <a:lnTo>
                  <a:pt x="40690" y="91260"/>
                </a:lnTo>
                <a:lnTo>
                  <a:pt x="40650" y="91390"/>
                </a:lnTo>
                <a:lnTo>
                  <a:pt x="40640" y="91620"/>
                </a:lnTo>
                <a:lnTo>
                  <a:pt x="40580" y="91670"/>
                </a:lnTo>
                <a:lnTo>
                  <a:pt x="40550" y="91680"/>
                </a:lnTo>
                <a:lnTo>
                  <a:pt x="40470" y="91700"/>
                </a:lnTo>
                <a:lnTo>
                  <a:pt x="40420" y="91740"/>
                </a:lnTo>
                <a:lnTo>
                  <a:pt x="40310" y="91900"/>
                </a:lnTo>
                <a:lnTo>
                  <a:pt x="40200" y="92040"/>
                </a:lnTo>
                <a:lnTo>
                  <a:pt x="40130" y="92100"/>
                </a:lnTo>
                <a:lnTo>
                  <a:pt x="40070" y="92120"/>
                </a:lnTo>
                <a:lnTo>
                  <a:pt x="40010" y="92170"/>
                </a:lnTo>
                <a:lnTo>
                  <a:pt x="39970" y="92270"/>
                </a:lnTo>
                <a:lnTo>
                  <a:pt x="39940" y="92370"/>
                </a:lnTo>
                <a:lnTo>
                  <a:pt x="39910" y="92420"/>
                </a:lnTo>
                <a:lnTo>
                  <a:pt x="39780" y="92490"/>
                </a:lnTo>
                <a:lnTo>
                  <a:pt x="39670" y="92660"/>
                </a:lnTo>
                <a:lnTo>
                  <a:pt x="39600" y="92880"/>
                </a:lnTo>
                <a:lnTo>
                  <a:pt x="39560" y="93110"/>
                </a:lnTo>
                <a:lnTo>
                  <a:pt x="39550" y="93310"/>
                </a:lnTo>
                <a:lnTo>
                  <a:pt x="39560" y="93400"/>
                </a:lnTo>
                <a:lnTo>
                  <a:pt x="39590" y="93490"/>
                </a:lnTo>
                <a:lnTo>
                  <a:pt x="39640" y="93560"/>
                </a:lnTo>
                <a:lnTo>
                  <a:pt x="39750" y="93650"/>
                </a:lnTo>
                <a:lnTo>
                  <a:pt x="39790" y="93710"/>
                </a:lnTo>
                <a:lnTo>
                  <a:pt x="39800" y="93770"/>
                </a:lnTo>
                <a:lnTo>
                  <a:pt x="39800" y="93830"/>
                </a:lnTo>
                <a:lnTo>
                  <a:pt x="39800" y="93890"/>
                </a:lnTo>
                <a:lnTo>
                  <a:pt x="39830" y="93950"/>
                </a:lnTo>
                <a:lnTo>
                  <a:pt x="39860" y="93990"/>
                </a:lnTo>
                <a:lnTo>
                  <a:pt x="39920" y="94060"/>
                </a:lnTo>
                <a:lnTo>
                  <a:pt x="40050" y="94270"/>
                </a:lnTo>
                <a:lnTo>
                  <a:pt x="40080" y="94370"/>
                </a:lnTo>
                <a:lnTo>
                  <a:pt x="40060" y="94490"/>
                </a:lnTo>
                <a:lnTo>
                  <a:pt x="40020" y="94560"/>
                </a:lnTo>
                <a:lnTo>
                  <a:pt x="39860" y="94740"/>
                </a:lnTo>
                <a:lnTo>
                  <a:pt x="39800" y="94780"/>
                </a:lnTo>
                <a:lnTo>
                  <a:pt x="39770" y="94820"/>
                </a:lnTo>
                <a:lnTo>
                  <a:pt x="39630" y="95070"/>
                </a:lnTo>
                <a:lnTo>
                  <a:pt x="39570" y="95150"/>
                </a:lnTo>
                <a:lnTo>
                  <a:pt x="39510" y="95200"/>
                </a:lnTo>
                <a:lnTo>
                  <a:pt x="39440" y="95220"/>
                </a:lnTo>
                <a:lnTo>
                  <a:pt x="39250" y="95220"/>
                </a:lnTo>
                <a:lnTo>
                  <a:pt x="39160" y="95200"/>
                </a:lnTo>
                <a:lnTo>
                  <a:pt x="39070" y="95160"/>
                </a:lnTo>
                <a:lnTo>
                  <a:pt x="38830" y="95000"/>
                </a:lnTo>
                <a:lnTo>
                  <a:pt x="38750" y="94970"/>
                </a:lnTo>
                <a:lnTo>
                  <a:pt x="38650" y="94960"/>
                </a:lnTo>
                <a:lnTo>
                  <a:pt x="38600" y="94970"/>
                </a:lnTo>
                <a:lnTo>
                  <a:pt x="38530" y="95020"/>
                </a:lnTo>
                <a:lnTo>
                  <a:pt x="38480" y="95030"/>
                </a:lnTo>
                <a:lnTo>
                  <a:pt x="38440" y="95030"/>
                </a:lnTo>
                <a:lnTo>
                  <a:pt x="38300" y="95000"/>
                </a:lnTo>
                <a:lnTo>
                  <a:pt x="37890" y="95030"/>
                </a:lnTo>
                <a:lnTo>
                  <a:pt x="37840" y="95050"/>
                </a:lnTo>
                <a:lnTo>
                  <a:pt x="37800" y="95090"/>
                </a:lnTo>
                <a:lnTo>
                  <a:pt x="37770" y="95140"/>
                </a:lnTo>
                <a:lnTo>
                  <a:pt x="37740" y="95180"/>
                </a:lnTo>
                <a:lnTo>
                  <a:pt x="37690" y="95210"/>
                </a:lnTo>
                <a:lnTo>
                  <a:pt x="37560" y="95180"/>
                </a:lnTo>
                <a:lnTo>
                  <a:pt x="37450" y="95210"/>
                </a:lnTo>
                <a:lnTo>
                  <a:pt x="37170" y="95400"/>
                </a:lnTo>
                <a:lnTo>
                  <a:pt x="37080" y="95440"/>
                </a:lnTo>
                <a:lnTo>
                  <a:pt x="36870" y="95450"/>
                </a:lnTo>
                <a:lnTo>
                  <a:pt x="36780" y="95440"/>
                </a:lnTo>
                <a:lnTo>
                  <a:pt x="36280" y="95250"/>
                </a:lnTo>
                <a:lnTo>
                  <a:pt x="36110" y="95250"/>
                </a:lnTo>
                <a:lnTo>
                  <a:pt x="36050" y="95230"/>
                </a:lnTo>
                <a:lnTo>
                  <a:pt x="36020" y="95220"/>
                </a:lnTo>
                <a:lnTo>
                  <a:pt x="36000" y="95210"/>
                </a:lnTo>
                <a:lnTo>
                  <a:pt x="35950" y="95160"/>
                </a:lnTo>
                <a:lnTo>
                  <a:pt x="35930" y="95150"/>
                </a:lnTo>
                <a:lnTo>
                  <a:pt x="35860" y="95130"/>
                </a:lnTo>
                <a:lnTo>
                  <a:pt x="35800" y="95150"/>
                </a:lnTo>
                <a:lnTo>
                  <a:pt x="35770" y="95170"/>
                </a:lnTo>
                <a:lnTo>
                  <a:pt x="35720" y="95210"/>
                </a:lnTo>
                <a:lnTo>
                  <a:pt x="35690" y="95220"/>
                </a:lnTo>
                <a:lnTo>
                  <a:pt x="35650" y="95220"/>
                </a:lnTo>
                <a:lnTo>
                  <a:pt x="35610" y="95190"/>
                </a:lnTo>
                <a:lnTo>
                  <a:pt x="35580" y="95180"/>
                </a:lnTo>
                <a:lnTo>
                  <a:pt x="35520" y="95210"/>
                </a:lnTo>
                <a:lnTo>
                  <a:pt x="35460" y="95240"/>
                </a:lnTo>
                <a:lnTo>
                  <a:pt x="35420" y="95240"/>
                </a:lnTo>
                <a:lnTo>
                  <a:pt x="35410" y="95150"/>
                </a:lnTo>
                <a:lnTo>
                  <a:pt x="35500" y="94960"/>
                </a:lnTo>
                <a:lnTo>
                  <a:pt x="35520" y="94960"/>
                </a:lnTo>
                <a:lnTo>
                  <a:pt x="35540" y="94960"/>
                </a:lnTo>
                <a:lnTo>
                  <a:pt x="35560" y="94980"/>
                </a:lnTo>
                <a:lnTo>
                  <a:pt x="35580" y="95020"/>
                </a:lnTo>
                <a:lnTo>
                  <a:pt x="35640" y="95050"/>
                </a:lnTo>
                <a:lnTo>
                  <a:pt x="35710" y="95050"/>
                </a:lnTo>
                <a:lnTo>
                  <a:pt x="35780" y="95010"/>
                </a:lnTo>
                <a:lnTo>
                  <a:pt x="35820" y="94960"/>
                </a:lnTo>
                <a:lnTo>
                  <a:pt x="35800" y="94890"/>
                </a:lnTo>
                <a:lnTo>
                  <a:pt x="35810" y="94860"/>
                </a:lnTo>
                <a:lnTo>
                  <a:pt x="35840" y="94860"/>
                </a:lnTo>
                <a:lnTo>
                  <a:pt x="35880" y="94890"/>
                </a:lnTo>
                <a:lnTo>
                  <a:pt x="35850" y="94750"/>
                </a:lnTo>
                <a:lnTo>
                  <a:pt x="35710" y="94510"/>
                </a:lnTo>
                <a:lnTo>
                  <a:pt x="35680" y="94360"/>
                </a:lnTo>
                <a:lnTo>
                  <a:pt x="35710" y="94190"/>
                </a:lnTo>
                <a:lnTo>
                  <a:pt x="35800" y="94090"/>
                </a:lnTo>
                <a:lnTo>
                  <a:pt x="36010" y="93930"/>
                </a:lnTo>
                <a:lnTo>
                  <a:pt x="36040" y="93890"/>
                </a:lnTo>
                <a:lnTo>
                  <a:pt x="36080" y="93820"/>
                </a:lnTo>
                <a:lnTo>
                  <a:pt x="36100" y="93750"/>
                </a:lnTo>
                <a:lnTo>
                  <a:pt x="36110" y="93680"/>
                </a:lnTo>
                <a:lnTo>
                  <a:pt x="36090" y="93570"/>
                </a:lnTo>
                <a:lnTo>
                  <a:pt x="36050" y="93510"/>
                </a:lnTo>
                <a:lnTo>
                  <a:pt x="36010" y="93470"/>
                </a:lnTo>
                <a:lnTo>
                  <a:pt x="35960" y="93390"/>
                </a:lnTo>
                <a:lnTo>
                  <a:pt x="35900" y="93400"/>
                </a:lnTo>
                <a:lnTo>
                  <a:pt x="35850" y="93400"/>
                </a:lnTo>
                <a:lnTo>
                  <a:pt x="35820" y="93290"/>
                </a:lnTo>
                <a:lnTo>
                  <a:pt x="35750" y="93290"/>
                </a:lnTo>
                <a:lnTo>
                  <a:pt x="35690" y="93270"/>
                </a:lnTo>
                <a:lnTo>
                  <a:pt x="35660" y="93190"/>
                </a:lnTo>
                <a:lnTo>
                  <a:pt x="35690" y="93190"/>
                </a:lnTo>
                <a:lnTo>
                  <a:pt x="35720" y="93160"/>
                </a:lnTo>
                <a:lnTo>
                  <a:pt x="35730" y="93120"/>
                </a:lnTo>
                <a:lnTo>
                  <a:pt x="35740" y="93050"/>
                </a:lnTo>
                <a:lnTo>
                  <a:pt x="35700" y="92810"/>
                </a:lnTo>
                <a:lnTo>
                  <a:pt x="35600" y="92710"/>
                </a:lnTo>
                <a:lnTo>
                  <a:pt x="35470" y="92640"/>
                </a:lnTo>
                <a:lnTo>
                  <a:pt x="35380" y="92530"/>
                </a:lnTo>
                <a:lnTo>
                  <a:pt x="35350" y="92450"/>
                </a:lnTo>
                <a:lnTo>
                  <a:pt x="35340" y="92400"/>
                </a:lnTo>
                <a:lnTo>
                  <a:pt x="35340" y="92320"/>
                </a:lnTo>
                <a:lnTo>
                  <a:pt x="35330" y="92300"/>
                </a:lnTo>
                <a:lnTo>
                  <a:pt x="35310" y="92270"/>
                </a:lnTo>
                <a:lnTo>
                  <a:pt x="35290" y="92240"/>
                </a:lnTo>
                <a:lnTo>
                  <a:pt x="35270" y="92230"/>
                </a:lnTo>
                <a:lnTo>
                  <a:pt x="35230" y="92200"/>
                </a:lnTo>
                <a:lnTo>
                  <a:pt x="35210" y="92110"/>
                </a:lnTo>
                <a:lnTo>
                  <a:pt x="35200" y="92010"/>
                </a:lnTo>
                <a:lnTo>
                  <a:pt x="35170" y="91930"/>
                </a:lnTo>
                <a:lnTo>
                  <a:pt x="35120" y="91880"/>
                </a:lnTo>
                <a:lnTo>
                  <a:pt x="35070" y="91850"/>
                </a:lnTo>
                <a:lnTo>
                  <a:pt x="35040" y="91800"/>
                </a:lnTo>
                <a:lnTo>
                  <a:pt x="35030" y="91690"/>
                </a:lnTo>
                <a:lnTo>
                  <a:pt x="35010" y="91640"/>
                </a:lnTo>
                <a:lnTo>
                  <a:pt x="34740" y="91280"/>
                </a:lnTo>
                <a:lnTo>
                  <a:pt x="34720" y="91250"/>
                </a:lnTo>
                <a:lnTo>
                  <a:pt x="34600" y="90980"/>
                </a:lnTo>
                <a:lnTo>
                  <a:pt x="34570" y="90930"/>
                </a:lnTo>
                <a:lnTo>
                  <a:pt x="34540" y="90760"/>
                </a:lnTo>
                <a:lnTo>
                  <a:pt x="34530" y="90700"/>
                </a:lnTo>
                <a:lnTo>
                  <a:pt x="34460" y="90540"/>
                </a:lnTo>
                <a:lnTo>
                  <a:pt x="34420" y="90420"/>
                </a:lnTo>
                <a:lnTo>
                  <a:pt x="34300" y="90330"/>
                </a:lnTo>
                <a:lnTo>
                  <a:pt x="34260" y="90260"/>
                </a:lnTo>
                <a:lnTo>
                  <a:pt x="34850" y="90510"/>
                </a:lnTo>
                <a:lnTo>
                  <a:pt x="34870" y="90530"/>
                </a:lnTo>
                <a:lnTo>
                  <a:pt x="34910" y="90610"/>
                </a:lnTo>
                <a:lnTo>
                  <a:pt x="34940" y="90630"/>
                </a:lnTo>
                <a:lnTo>
                  <a:pt x="34960" y="90640"/>
                </a:lnTo>
                <a:lnTo>
                  <a:pt x="35010" y="90690"/>
                </a:lnTo>
                <a:lnTo>
                  <a:pt x="35030" y="90700"/>
                </a:lnTo>
                <a:lnTo>
                  <a:pt x="35060" y="90700"/>
                </a:lnTo>
                <a:lnTo>
                  <a:pt x="35100" y="90670"/>
                </a:lnTo>
                <a:lnTo>
                  <a:pt x="35120" y="90670"/>
                </a:lnTo>
                <a:lnTo>
                  <a:pt x="35250" y="90680"/>
                </a:lnTo>
                <a:lnTo>
                  <a:pt x="35310" y="90670"/>
                </a:lnTo>
                <a:lnTo>
                  <a:pt x="35360" y="90630"/>
                </a:lnTo>
                <a:lnTo>
                  <a:pt x="35400" y="90550"/>
                </a:lnTo>
                <a:lnTo>
                  <a:pt x="35420" y="90470"/>
                </a:lnTo>
                <a:lnTo>
                  <a:pt x="35410" y="90400"/>
                </a:lnTo>
                <a:lnTo>
                  <a:pt x="35270" y="90320"/>
                </a:lnTo>
                <a:lnTo>
                  <a:pt x="35210" y="90200"/>
                </a:lnTo>
                <a:lnTo>
                  <a:pt x="35110" y="89950"/>
                </a:lnTo>
                <a:lnTo>
                  <a:pt x="34840" y="89750"/>
                </a:lnTo>
                <a:lnTo>
                  <a:pt x="34780" y="89630"/>
                </a:lnTo>
                <a:lnTo>
                  <a:pt x="34880" y="89430"/>
                </a:lnTo>
                <a:lnTo>
                  <a:pt x="35060" y="89360"/>
                </a:lnTo>
                <a:lnTo>
                  <a:pt x="35420" y="89500"/>
                </a:lnTo>
                <a:lnTo>
                  <a:pt x="35590" y="89430"/>
                </a:lnTo>
                <a:lnTo>
                  <a:pt x="35640" y="89360"/>
                </a:lnTo>
                <a:lnTo>
                  <a:pt x="35660" y="89320"/>
                </a:lnTo>
                <a:lnTo>
                  <a:pt x="35710" y="89400"/>
                </a:lnTo>
                <a:lnTo>
                  <a:pt x="35850" y="89490"/>
                </a:lnTo>
                <a:lnTo>
                  <a:pt x="35870" y="89520"/>
                </a:lnTo>
                <a:lnTo>
                  <a:pt x="35880" y="89540"/>
                </a:lnTo>
                <a:lnTo>
                  <a:pt x="35890" y="89580"/>
                </a:lnTo>
                <a:lnTo>
                  <a:pt x="35890" y="89620"/>
                </a:lnTo>
                <a:lnTo>
                  <a:pt x="35880" y="89660"/>
                </a:lnTo>
                <a:lnTo>
                  <a:pt x="35870" y="89710"/>
                </a:lnTo>
                <a:lnTo>
                  <a:pt x="35850" y="89760"/>
                </a:lnTo>
                <a:lnTo>
                  <a:pt x="35850" y="89800"/>
                </a:lnTo>
                <a:lnTo>
                  <a:pt x="35860" y="89840"/>
                </a:lnTo>
                <a:lnTo>
                  <a:pt x="35880" y="89860"/>
                </a:lnTo>
                <a:lnTo>
                  <a:pt x="35980" y="89890"/>
                </a:lnTo>
                <a:lnTo>
                  <a:pt x="36400" y="89970"/>
                </a:lnTo>
                <a:lnTo>
                  <a:pt x="36440" y="90000"/>
                </a:lnTo>
                <a:lnTo>
                  <a:pt x="36470" y="90040"/>
                </a:lnTo>
                <a:lnTo>
                  <a:pt x="36510" y="90070"/>
                </a:lnTo>
                <a:lnTo>
                  <a:pt x="36560" y="90070"/>
                </a:lnTo>
                <a:lnTo>
                  <a:pt x="36630" y="90050"/>
                </a:lnTo>
                <a:lnTo>
                  <a:pt x="36710" y="89970"/>
                </a:lnTo>
                <a:lnTo>
                  <a:pt x="36760" y="89890"/>
                </a:lnTo>
                <a:lnTo>
                  <a:pt x="36820" y="89820"/>
                </a:lnTo>
                <a:lnTo>
                  <a:pt x="36900" y="89760"/>
                </a:lnTo>
                <a:lnTo>
                  <a:pt x="37110" y="89630"/>
                </a:lnTo>
                <a:lnTo>
                  <a:pt x="37200" y="89590"/>
                </a:lnTo>
                <a:lnTo>
                  <a:pt x="37300" y="89580"/>
                </a:lnTo>
                <a:lnTo>
                  <a:pt x="37450" y="89600"/>
                </a:lnTo>
                <a:lnTo>
                  <a:pt x="37680" y="89600"/>
                </a:lnTo>
                <a:lnTo>
                  <a:pt x="38940" y="89300"/>
                </a:lnTo>
                <a:lnTo>
                  <a:pt x="39030" y="89260"/>
                </a:lnTo>
                <a:lnTo>
                  <a:pt x="39090" y="89220"/>
                </a:lnTo>
                <a:lnTo>
                  <a:pt x="39100" y="89190"/>
                </a:lnTo>
                <a:lnTo>
                  <a:pt x="39120" y="89120"/>
                </a:lnTo>
                <a:lnTo>
                  <a:pt x="39130" y="89080"/>
                </a:lnTo>
                <a:lnTo>
                  <a:pt x="39150" y="89040"/>
                </a:lnTo>
                <a:lnTo>
                  <a:pt x="39200" y="89000"/>
                </a:lnTo>
                <a:lnTo>
                  <a:pt x="39250" y="88960"/>
                </a:lnTo>
                <a:lnTo>
                  <a:pt x="39290" y="88950"/>
                </a:lnTo>
                <a:lnTo>
                  <a:pt x="39340" y="88970"/>
                </a:lnTo>
                <a:lnTo>
                  <a:pt x="39410" y="89040"/>
                </a:lnTo>
                <a:lnTo>
                  <a:pt x="39450" y="89060"/>
                </a:lnTo>
                <a:lnTo>
                  <a:pt x="39810" y="89050"/>
                </a:lnTo>
                <a:lnTo>
                  <a:pt x="39900" y="89070"/>
                </a:lnTo>
                <a:lnTo>
                  <a:pt x="40050" y="89140"/>
                </a:lnTo>
                <a:lnTo>
                  <a:pt x="40600" y="8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Hal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630" y="83140"/>
                </a:moveTo>
                <a:lnTo>
                  <a:pt x="32760" y="83120"/>
                </a:lnTo>
                <a:lnTo>
                  <a:pt x="33100" y="83200"/>
                </a:lnTo>
                <a:lnTo>
                  <a:pt x="33330" y="83150"/>
                </a:lnTo>
                <a:lnTo>
                  <a:pt x="33810" y="82950"/>
                </a:lnTo>
                <a:lnTo>
                  <a:pt x="33900" y="83130"/>
                </a:lnTo>
                <a:lnTo>
                  <a:pt x="33910" y="83210"/>
                </a:lnTo>
                <a:lnTo>
                  <a:pt x="33910" y="83310"/>
                </a:lnTo>
                <a:lnTo>
                  <a:pt x="33900" y="83410"/>
                </a:lnTo>
                <a:lnTo>
                  <a:pt x="33890" y="83570"/>
                </a:lnTo>
                <a:lnTo>
                  <a:pt x="33900" y="83600"/>
                </a:lnTo>
                <a:lnTo>
                  <a:pt x="33900" y="83610"/>
                </a:lnTo>
                <a:lnTo>
                  <a:pt x="33910" y="83660"/>
                </a:lnTo>
                <a:lnTo>
                  <a:pt x="33980" y="83760"/>
                </a:lnTo>
                <a:lnTo>
                  <a:pt x="34080" y="83860"/>
                </a:lnTo>
                <a:lnTo>
                  <a:pt x="34120" y="83920"/>
                </a:lnTo>
                <a:lnTo>
                  <a:pt x="34150" y="83970"/>
                </a:lnTo>
                <a:lnTo>
                  <a:pt x="34160" y="84010"/>
                </a:lnTo>
                <a:lnTo>
                  <a:pt x="34150" y="84070"/>
                </a:lnTo>
                <a:lnTo>
                  <a:pt x="34140" y="84120"/>
                </a:lnTo>
                <a:lnTo>
                  <a:pt x="34100" y="84230"/>
                </a:lnTo>
                <a:lnTo>
                  <a:pt x="34080" y="84270"/>
                </a:lnTo>
                <a:lnTo>
                  <a:pt x="34090" y="84340"/>
                </a:lnTo>
                <a:lnTo>
                  <a:pt x="34110" y="84430"/>
                </a:lnTo>
                <a:lnTo>
                  <a:pt x="34210" y="84700"/>
                </a:lnTo>
                <a:lnTo>
                  <a:pt x="34250" y="84760"/>
                </a:lnTo>
                <a:lnTo>
                  <a:pt x="34280" y="84780"/>
                </a:lnTo>
                <a:lnTo>
                  <a:pt x="34360" y="84790"/>
                </a:lnTo>
                <a:lnTo>
                  <a:pt x="34410" y="84780"/>
                </a:lnTo>
                <a:lnTo>
                  <a:pt x="34450" y="84750"/>
                </a:lnTo>
                <a:lnTo>
                  <a:pt x="34490" y="84700"/>
                </a:lnTo>
                <a:lnTo>
                  <a:pt x="34520" y="84650"/>
                </a:lnTo>
                <a:lnTo>
                  <a:pt x="34540" y="84610"/>
                </a:lnTo>
                <a:lnTo>
                  <a:pt x="34560" y="84580"/>
                </a:lnTo>
                <a:lnTo>
                  <a:pt x="34700" y="84450"/>
                </a:lnTo>
                <a:lnTo>
                  <a:pt x="34730" y="84440"/>
                </a:lnTo>
                <a:lnTo>
                  <a:pt x="34840" y="84470"/>
                </a:lnTo>
                <a:lnTo>
                  <a:pt x="34940" y="84470"/>
                </a:lnTo>
                <a:lnTo>
                  <a:pt x="34980" y="84490"/>
                </a:lnTo>
                <a:lnTo>
                  <a:pt x="35020" y="84530"/>
                </a:lnTo>
                <a:lnTo>
                  <a:pt x="35160" y="84720"/>
                </a:lnTo>
                <a:lnTo>
                  <a:pt x="35230" y="84760"/>
                </a:lnTo>
                <a:lnTo>
                  <a:pt x="35270" y="84760"/>
                </a:lnTo>
                <a:lnTo>
                  <a:pt x="35350" y="84720"/>
                </a:lnTo>
                <a:lnTo>
                  <a:pt x="35380" y="84720"/>
                </a:lnTo>
                <a:lnTo>
                  <a:pt x="35400" y="84740"/>
                </a:lnTo>
                <a:lnTo>
                  <a:pt x="35420" y="84770"/>
                </a:lnTo>
                <a:lnTo>
                  <a:pt x="35460" y="84800"/>
                </a:lnTo>
                <a:lnTo>
                  <a:pt x="35510" y="84830"/>
                </a:lnTo>
                <a:lnTo>
                  <a:pt x="35760" y="84860"/>
                </a:lnTo>
                <a:lnTo>
                  <a:pt x="35780" y="84870"/>
                </a:lnTo>
                <a:lnTo>
                  <a:pt x="35790" y="84890"/>
                </a:lnTo>
                <a:lnTo>
                  <a:pt x="35790" y="84920"/>
                </a:lnTo>
                <a:lnTo>
                  <a:pt x="35780" y="84950"/>
                </a:lnTo>
                <a:lnTo>
                  <a:pt x="35770" y="84990"/>
                </a:lnTo>
                <a:lnTo>
                  <a:pt x="35720" y="85110"/>
                </a:lnTo>
                <a:lnTo>
                  <a:pt x="35710" y="85170"/>
                </a:lnTo>
                <a:lnTo>
                  <a:pt x="35740" y="85250"/>
                </a:lnTo>
                <a:lnTo>
                  <a:pt x="35780" y="85300"/>
                </a:lnTo>
                <a:lnTo>
                  <a:pt x="35870" y="85330"/>
                </a:lnTo>
                <a:lnTo>
                  <a:pt x="35980" y="85340"/>
                </a:lnTo>
                <a:lnTo>
                  <a:pt x="36010" y="85360"/>
                </a:lnTo>
                <a:lnTo>
                  <a:pt x="36040" y="85400"/>
                </a:lnTo>
                <a:lnTo>
                  <a:pt x="36070" y="85450"/>
                </a:lnTo>
                <a:lnTo>
                  <a:pt x="36100" y="85480"/>
                </a:lnTo>
                <a:lnTo>
                  <a:pt x="36280" y="85540"/>
                </a:lnTo>
                <a:lnTo>
                  <a:pt x="36230" y="85600"/>
                </a:lnTo>
                <a:lnTo>
                  <a:pt x="36220" y="85640"/>
                </a:lnTo>
                <a:lnTo>
                  <a:pt x="36200" y="85720"/>
                </a:lnTo>
                <a:lnTo>
                  <a:pt x="36200" y="85800"/>
                </a:lnTo>
                <a:lnTo>
                  <a:pt x="36210" y="85880"/>
                </a:lnTo>
                <a:lnTo>
                  <a:pt x="36230" y="85950"/>
                </a:lnTo>
                <a:lnTo>
                  <a:pt x="36300" y="86060"/>
                </a:lnTo>
                <a:lnTo>
                  <a:pt x="36350" y="86190"/>
                </a:lnTo>
                <a:lnTo>
                  <a:pt x="36360" y="86200"/>
                </a:lnTo>
                <a:lnTo>
                  <a:pt x="36390" y="86200"/>
                </a:lnTo>
                <a:lnTo>
                  <a:pt x="36420" y="86190"/>
                </a:lnTo>
                <a:lnTo>
                  <a:pt x="36450" y="86160"/>
                </a:lnTo>
                <a:lnTo>
                  <a:pt x="36470" y="86130"/>
                </a:lnTo>
                <a:lnTo>
                  <a:pt x="36520" y="86040"/>
                </a:lnTo>
                <a:lnTo>
                  <a:pt x="36550" y="86010"/>
                </a:lnTo>
                <a:lnTo>
                  <a:pt x="36610" y="85970"/>
                </a:lnTo>
                <a:lnTo>
                  <a:pt x="36630" y="85950"/>
                </a:lnTo>
                <a:lnTo>
                  <a:pt x="36640" y="85930"/>
                </a:lnTo>
                <a:lnTo>
                  <a:pt x="36650" y="85900"/>
                </a:lnTo>
                <a:lnTo>
                  <a:pt x="36650" y="85870"/>
                </a:lnTo>
                <a:lnTo>
                  <a:pt x="36670" y="85850"/>
                </a:lnTo>
                <a:lnTo>
                  <a:pt x="36690" y="85840"/>
                </a:lnTo>
                <a:lnTo>
                  <a:pt x="36750" y="85840"/>
                </a:lnTo>
                <a:lnTo>
                  <a:pt x="37120" y="85740"/>
                </a:lnTo>
                <a:lnTo>
                  <a:pt x="37180" y="85740"/>
                </a:lnTo>
                <a:lnTo>
                  <a:pt x="37220" y="85760"/>
                </a:lnTo>
                <a:lnTo>
                  <a:pt x="37310" y="85790"/>
                </a:lnTo>
                <a:lnTo>
                  <a:pt x="37410" y="85810"/>
                </a:lnTo>
                <a:lnTo>
                  <a:pt x="37430" y="85820"/>
                </a:lnTo>
                <a:lnTo>
                  <a:pt x="37460" y="85840"/>
                </a:lnTo>
                <a:lnTo>
                  <a:pt x="37500" y="85890"/>
                </a:lnTo>
                <a:lnTo>
                  <a:pt x="37610" y="85940"/>
                </a:lnTo>
                <a:lnTo>
                  <a:pt x="37670" y="85980"/>
                </a:lnTo>
                <a:lnTo>
                  <a:pt x="37720" y="86040"/>
                </a:lnTo>
                <a:lnTo>
                  <a:pt x="37750" y="86120"/>
                </a:lnTo>
                <a:lnTo>
                  <a:pt x="37750" y="86190"/>
                </a:lnTo>
                <a:lnTo>
                  <a:pt x="37750" y="86250"/>
                </a:lnTo>
                <a:lnTo>
                  <a:pt x="37770" y="86300"/>
                </a:lnTo>
                <a:lnTo>
                  <a:pt x="37870" y="86410"/>
                </a:lnTo>
                <a:lnTo>
                  <a:pt x="38030" y="86510"/>
                </a:lnTo>
                <a:lnTo>
                  <a:pt x="38050" y="86610"/>
                </a:lnTo>
                <a:lnTo>
                  <a:pt x="38030" y="86680"/>
                </a:lnTo>
                <a:lnTo>
                  <a:pt x="37980" y="86780"/>
                </a:lnTo>
                <a:lnTo>
                  <a:pt x="37920" y="86860"/>
                </a:lnTo>
                <a:lnTo>
                  <a:pt x="37870" y="86900"/>
                </a:lnTo>
                <a:lnTo>
                  <a:pt x="37810" y="86930"/>
                </a:lnTo>
                <a:lnTo>
                  <a:pt x="37560" y="87010"/>
                </a:lnTo>
                <a:lnTo>
                  <a:pt x="37440" y="87080"/>
                </a:lnTo>
                <a:lnTo>
                  <a:pt x="37400" y="87090"/>
                </a:lnTo>
                <a:lnTo>
                  <a:pt x="37200" y="87090"/>
                </a:lnTo>
                <a:lnTo>
                  <a:pt x="37150" y="87100"/>
                </a:lnTo>
                <a:lnTo>
                  <a:pt x="37050" y="87140"/>
                </a:lnTo>
                <a:lnTo>
                  <a:pt x="37000" y="87150"/>
                </a:lnTo>
                <a:lnTo>
                  <a:pt x="36980" y="87170"/>
                </a:lnTo>
                <a:lnTo>
                  <a:pt x="36960" y="87190"/>
                </a:lnTo>
                <a:lnTo>
                  <a:pt x="36920" y="87280"/>
                </a:lnTo>
                <a:lnTo>
                  <a:pt x="36900" y="87350"/>
                </a:lnTo>
                <a:lnTo>
                  <a:pt x="36890" y="87430"/>
                </a:lnTo>
                <a:lnTo>
                  <a:pt x="36900" y="87590"/>
                </a:lnTo>
                <a:lnTo>
                  <a:pt x="36880" y="87860"/>
                </a:lnTo>
                <a:lnTo>
                  <a:pt x="36890" y="87940"/>
                </a:lnTo>
                <a:lnTo>
                  <a:pt x="36890" y="87990"/>
                </a:lnTo>
                <a:lnTo>
                  <a:pt x="36880" y="88020"/>
                </a:lnTo>
                <a:lnTo>
                  <a:pt x="36860" y="88070"/>
                </a:lnTo>
                <a:lnTo>
                  <a:pt x="36870" y="88090"/>
                </a:lnTo>
                <a:lnTo>
                  <a:pt x="36940" y="88160"/>
                </a:lnTo>
                <a:lnTo>
                  <a:pt x="37000" y="88240"/>
                </a:lnTo>
                <a:lnTo>
                  <a:pt x="37200" y="88620"/>
                </a:lnTo>
                <a:lnTo>
                  <a:pt x="37260" y="88750"/>
                </a:lnTo>
                <a:lnTo>
                  <a:pt x="37290" y="88860"/>
                </a:lnTo>
                <a:lnTo>
                  <a:pt x="37310" y="89030"/>
                </a:lnTo>
                <a:lnTo>
                  <a:pt x="37310" y="89100"/>
                </a:lnTo>
                <a:lnTo>
                  <a:pt x="37310" y="89160"/>
                </a:lnTo>
                <a:lnTo>
                  <a:pt x="37300" y="89180"/>
                </a:lnTo>
                <a:lnTo>
                  <a:pt x="37300" y="89230"/>
                </a:lnTo>
                <a:lnTo>
                  <a:pt x="37300" y="89270"/>
                </a:lnTo>
                <a:lnTo>
                  <a:pt x="37310" y="89330"/>
                </a:lnTo>
                <a:lnTo>
                  <a:pt x="37360" y="89470"/>
                </a:lnTo>
                <a:lnTo>
                  <a:pt x="37450" y="89600"/>
                </a:lnTo>
                <a:lnTo>
                  <a:pt x="37300" y="89580"/>
                </a:lnTo>
                <a:lnTo>
                  <a:pt x="37200" y="89590"/>
                </a:lnTo>
                <a:lnTo>
                  <a:pt x="37110" y="89630"/>
                </a:lnTo>
                <a:lnTo>
                  <a:pt x="36900" y="89760"/>
                </a:lnTo>
                <a:lnTo>
                  <a:pt x="36820" y="89820"/>
                </a:lnTo>
                <a:lnTo>
                  <a:pt x="36760" y="89890"/>
                </a:lnTo>
                <a:lnTo>
                  <a:pt x="36710" y="89970"/>
                </a:lnTo>
                <a:lnTo>
                  <a:pt x="36630" y="90050"/>
                </a:lnTo>
                <a:lnTo>
                  <a:pt x="36560" y="90070"/>
                </a:lnTo>
                <a:lnTo>
                  <a:pt x="36510" y="90070"/>
                </a:lnTo>
                <a:lnTo>
                  <a:pt x="36470" y="90040"/>
                </a:lnTo>
                <a:lnTo>
                  <a:pt x="36440" y="90000"/>
                </a:lnTo>
                <a:lnTo>
                  <a:pt x="36400" y="89970"/>
                </a:lnTo>
                <a:lnTo>
                  <a:pt x="35980" y="89890"/>
                </a:lnTo>
                <a:lnTo>
                  <a:pt x="35880" y="89860"/>
                </a:lnTo>
                <a:lnTo>
                  <a:pt x="35860" y="89840"/>
                </a:lnTo>
                <a:lnTo>
                  <a:pt x="35850" y="89800"/>
                </a:lnTo>
                <a:lnTo>
                  <a:pt x="35850" y="89760"/>
                </a:lnTo>
                <a:lnTo>
                  <a:pt x="35870" y="89710"/>
                </a:lnTo>
                <a:lnTo>
                  <a:pt x="35880" y="89660"/>
                </a:lnTo>
                <a:lnTo>
                  <a:pt x="35890" y="89620"/>
                </a:lnTo>
                <a:lnTo>
                  <a:pt x="35890" y="89580"/>
                </a:lnTo>
                <a:lnTo>
                  <a:pt x="35880" y="89540"/>
                </a:lnTo>
                <a:lnTo>
                  <a:pt x="35870" y="89520"/>
                </a:lnTo>
                <a:lnTo>
                  <a:pt x="35850" y="89490"/>
                </a:lnTo>
                <a:lnTo>
                  <a:pt x="35710" y="89400"/>
                </a:lnTo>
                <a:lnTo>
                  <a:pt x="35660" y="89320"/>
                </a:lnTo>
                <a:lnTo>
                  <a:pt x="35680" y="89260"/>
                </a:lnTo>
                <a:lnTo>
                  <a:pt x="35720" y="89150"/>
                </a:lnTo>
                <a:lnTo>
                  <a:pt x="35740" y="89030"/>
                </a:lnTo>
                <a:lnTo>
                  <a:pt x="35730" y="88920"/>
                </a:lnTo>
                <a:lnTo>
                  <a:pt x="35630" y="88670"/>
                </a:lnTo>
                <a:lnTo>
                  <a:pt x="35580" y="88430"/>
                </a:lnTo>
                <a:lnTo>
                  <a:pt x="35540" y="88360"/>
                </a:lnTo>
                <a:lnTo>
                  <a:pt x="35450" y="88340"/>
                </a:lnTo>
                <a:lnTo>
                  <a:pt x="35370" y="88340"/>
                </a:lnTo>
                <a:lnTo>
                  <a:pt x="35250" y="88390"/>
                </a:lnTo>
                <a:lnTo>
                  <a:pt x="35200" y="88390"/>
                </a:lnTo>
                <a:lnTo>
                  <a:pt x="35160" y="88390"/>
                </a:lnTo>
                <a:lnTo>
                  <a:pt x="35110" y="88370"/>
                </a:lnTo>
                <a:lnTo>
                  <a:pt x="34950" y="88190"/>
                </a:lnTo>
                <a:lnTo>
                  <a:pt x="34930" y="88120"/>
                </a:lnTo>
                <a:lnTo>
                  <a:pt x="34910" y="88000"/>
                </a:lnTo>
                <a:lnTo>
                  <a:pt x="34860" y="87940"/>
                </a:lnTo>
                <a:lnTo>
                  <a:pt x="34810" y="87890"/>
                </a:lnTo>
                <a:lnTo>
                  <a:pt x="34760" y="87800"/>
                </a:lnTo>
                <a:lnTo>
                  <a:pt x="34700" y="87590"/>
                </a:lnTo>
                <a:lnTo>
                  <a:pt x="34710" y="87470"/>
                </a:lnTo>
                <a:lnTo>
                  <a:pt x="34710" y="87410"/>
                </a:lnTo>
                <a:lnTo>
                  <a:pt x="34510" y="87270"/>
                </a:lnTo>
                <a:lnTo>
                  <a:pt x="34500" y="87250"/>
                </a:lnTo>
                <a:lnTo>
                  <a:pt x="34500" y="87230"/>
                </a:lnTo>
                <a:lnTo>
                  <a:pt x="34500" y="87210"/>
                </a:lnTo>
                <a:lnTo>
                  <a:pt x="34490" y="87190"/>
                </a:lnTo>
                <a:lnTo>
                  <a:pt x="34470" y="87180"/>
                </a:lnTo>
                <a:lnTo>
                  <a:pt x="34420" y="87170"/>
                </a:lnTo>
                <a:lnTo>
                  <a:pt x="34410" y="87160"/>
                </a:lnTo>
                <a:lnTo>
                  <a:pt x="34350" y="87050"/>
                </a:lnTo>
                <a:lnTo>
                  <a:pt x="34320" y="87020"/>
                </a:lnTo>
                <a:lnTo>
                  <a:pt x="34220" y="86990"/>
                </a:lnTo>
                <a:lnTo>
                  <a:pt x="34140" y="86940"/>
                </a:lnTo>
                <a:lnTo>
                  <a:pt x="34030" y="86900"/>
                </a:lnTo>
                <a:lnTo>
                  <a:pt x="33970" y="86840"/>
                </a:lnTo>
                <a:lnTo>
                  <a:pt x="33940" y="86740"/>
                </a:lnTo>
                <a:lnTo>
                  <a:pt x="33930" y="86620"/>
                </a:lnTo>
                <a:lnTo>
                  <a:pt x="33940" y="86590"/>
                </a:lnTo>
                <a:lnTo>
                  <a:pt x="33960" y="86540"/>
                </a:lnTo>
                <a:lnTo>
                  <a:pt x="33970" y="86530"/>
                </a:lnTo>
                <a:lnTo>
                  <a:pt x="33970" y="86490"/>
                </a:lnTo>
                <a:lnTo>
                  <a:pt x="33950" y="86440"/>
                </a:lnTo>
                <a:lnTo>
                  <a:pt x="33950" y="86410"/>
                </a:lnTo>
                <a:lnTo>
                  <a:pt x="33940" y="86380"/>
                </a:lnTo>
                <a:lnTo>
                  <a:pt x="33930" y="86340"/>
                </a:lnTo>
                <a:lnTo>
                  <a:pt x="33900" y="86300"/>
                </a:lnTo>
                <a:lnTo>
                  <a:pt x="33810" y="86250"/>
                </a:lnTo>
                <a:lnTo>
                  <a:pt x="33710" y="86180"/>
                </a:lnTo>
                <a:lnTo>
                  <a:pt x="33640" y="86080"/>
                </a:lnTo>
                <a:lnTo>
                  <a:pt x="33630" y="85970"/>
                </a:lnTo>
                <a:lnTo>
                  <a:pt x="33610" y="85960"/>
                </a:lnTo>
                <a:lnTo>
                  <a:pt x="33550" y="85900"/>
                </a:lnTo>
                <a:lnTo>
                  <a:pt x="33610" y="85810"/>
                </a:lnTo>
                <a:lnTo>
                  <a:pt x="33600" y="85740"/>
                </a:lnTo>
                <a:lnTo>
                  <a:pt x="33510" y="85590"/>
                </a:lnTo>
                <a:lnTo>
                  <a:pt x="33500" y="85550"/>
                </a:lnTo>
                <a:lnTo>
                  <a:pt x="33490" y="85430"/>
                </a:lnTo>
                <a:lnTo>
                  <a:pt x="33490" y="85380"/>
                </a:lnTo>
                <a:lnTo>
                  <a:pt x="33470" y="85380"/>
                </a:lnTo>
                <a:lnTo>
                  <a:pt x="33380" y="85390"/>
                </a:lnTo>
                <a:lnTo>
                  <a:pt x="33340" y="85360"/>
                </a:lnTo>
                <a:lnTo>
                  <a:pt x="33440" y="85270"/>
                </a:lnTo>
                <a:lnTo>
                  <a:pt x="33470" y="85230"/>
                </a:lnTo>
                <a:lnTo>
                  <a:pt x="33440" y="85210"/>
                </a:lnTo>
                <a:lnTo>
                  <a:pt x="33370" y="85200"/>
                </a:lnTo>
                <a:lnTo>
                  <a:pt x="33310" y="85190"/>
                </a:lnTo>
                <a:lnTo>
                  <a:pt x="33260" y="85150"/>
                </a:lnTo>
                <a:lnTo>
                  <a:pt x="33200" y="85090"/>
                </a:lnTo>
                <a:lnTo>
                  <a:pt x="33280" y="85090"/>
                </a:lnTo>
                <a:lnTo>
                  <a:pt x="33320" y="85080"/>
                </a:lnTo>
                <a:lnTo>
                  <a:pt x="33370" y="85060"/>
                </a:lnTo>
                <a:lnTo>
                  <a:pt x="33320" y="85030"/>
                </a:lnTo>
                <a:lnTo>
                  <a:pt x="33280" y="85020"/>
                </a:lnTo>
                <a:lnTo>
                  <a:pt x="33180" y="85010"/>
                </a:lnTo>
                <a:lnTo>
                  <a:pt x="33180" y="84980"/>
                </a:lnTo>
                <a:lnTo>
                  <a:pt x="33210" y="84940"/>
                </a:lnTo>
                <a:lnTo>
                  <a:pt x="33230" y="84910"/>
                </a:lnTo>
                <a:lnTo>
                  <a:pt x="33250" y="84870"/>
                </a:lnTo>
                <a:lnTo>
                  <a:pt x="33320" y="84850"/>
                </a:lnTo>
                <a:lnTo>
                  <a:pt x="33340" y="84820"/>
                </a:lnTo>
                <a:lnTo>
                  <a:pt x="33340" y="84780"/>
                </a:lnTo>
                <a:lnTo>
                  <a:pt x="33320" y="84750"/>
                </a:lnTo>
                <a:lnTo>
                  <a:pt x="33330" y="84680"/>
                </a:lnTo>
                <a:lnTo>
                  <a:pt x="33310" y="84630"/>
                </a:lnTo>
                <a:lnTo>
                  <a:pt x="33270" y="84590"/>
                </a:lnTo>
                <a:lnTo>
                  <a:pt x="33240" y="84550"/>
                </a:lnTo>
                <a:lnTo>
                  <a:pt x="33230" y="84540"/>
                </a:lnTo>
                <a:lnTo>
                  <a:pt x="33220" y="84510"/>
                </a:lnTo>
                <a:lnTo>
                  <a:pt x="33210" y="84490"/>
                </a:lnTo>
                <a:lnTo>
                  <a:pt x="33190" y="84470"/>
                </a:lnTo>
                <a:lnTo>
                  <a:pt x="33160" y="84480"/>
                </a:lnTo>
                <a:lnTo>
                  <a:pt x="33110" y="84510"/>
                </a:lnTo>
                <a:lnTo>
                  <a:pt x="33090" y="84510"/>
                </a:lnTo>
                <a:lnTo>
                  <a:pt x="33040" y="84450"/>
                </a:lnTo>
                <a:lnTo>
                  <a:pt x="33080" y="84380"/>
                </a:lnTo>
                <a:lnTo>
                  <a:pt x="33160" y="84300"/>
                </a:lnTo>
                <a:lnTo>
                  <a:pt x="33220" y="84210"/>
                </a:lnTo>
                <a:lnTo>
                  <a:pt x="33070" y="84210"/>
                </a:lnTo>
                <a:lnTo>
                  <a:pt x="33140" y="84160"/>
                </a:lnTo>
                <a:lnTo>
                  <a:pt x="33170" y="84110"/>
                </a:lnTo>
                <a:lnTo>
                  <a:pt x="33160" y="84040"/>
                </a:lnTo>
                <a:lnTo>
                  <a:pt x="33070" y="83840"/>
                </a:lnTo>
                <a:lnTo>
                  <a:pt x="33050" y="83820"/>
                </a:lnTo>
                <a:lnTo>
                  <a:pt x="33020" y="83820"/>
                </a:lnTo>
                <a:lnTo>
                  <a:pt x="33000" y="83850"/>
                </a:lnTo>
                <a:lnTo>
                  <a:pt x="32980" y="83880"/>
                </a:lnTo>
                <a:lnTo>
                  <a:pt x="32960" y="83900"/>
                </a:lnTo>
                <a:lnTo>
                  <a:pt x="32910" y="83980"/>
                </a:lnTo>
                <a:lnTo>
                  <a:pt x="32870" y="84360"/>
                </a:lnTo>
                <a:lnTo>
                  <a:pt x="32830" y="84470"/>
                </a:lnTo>
                <a:lnTo>
                  <a:pt x="32810" y="84380"/>
                </a:lnTo>
                <a:lnTo>
                  <a:pt x="32740" y="84390"/>
                </a:lnTo>
                <a:lnTo>
                  <a:pt x="32690" y="84390"/>
                </a:lnTo>
                <a:lnTo>
                  <a:pt x="32720" y="84240"/>
                </a:lnTo>
                <a:lnTo>
                  <a:pt x="32690" y="84250"/>
                </a:lnTo>
                <a:lnTo>
                  <a:pt x="32660" y="84240"/>
                </a:lnTo>
                <a:lnTo>
                  <a:pt x="32630" y="84230"/>
                </a:lnTo>
                <a:lnTo>
                  <a:pt x="32600" y="84210"/>
                </a:lnTo>
                <a:lnTo>
                  <a:pt x="32630" y="84150"/>
                </a:lnTo>
                <a:lnTo>
                  <a:pt x="32630" y="84080"/>
                </a:lnTo>
                <a:lnTo>
                  <a:pt x="32610" y="83990"/>
                </a:lnTo>
                <a:lnTo>
                  <a:pt x="32600" y="83900"/>
                </a:lnTo>
                <a:lnTo>
                  <a:pt x="32610" y="83810"/>
                </a:lnTo>
                <a:lnTo>
                  <a:pt x="32640" y="83740"/>
                </a:lnTo>
                <a:lnTo>
                  <a:pt x="32680" y="83700"/>
                </a:lnTo>
                <a:lnTo>
                  <a:pt x="32720" y="83670"/>
                </a:lnTo>
                <a:lnTo>
                  <a:pt x="32670" y="83620"/>
                </a:lnTo>
                <a:lnTo>
                  <a:pt x="32620" y="83590"/>
                </a:lnTo>
                <a:lnTo>
                  <a:pt x="32640" y="83580"/>
                </a:lnTo>
                <a:lnTo>
                  <a:pt x="32680" y="83550"/>
                </a:lnTo>
                <a:lnTo>
                  <a:pt x="32620" y="83490"/>
                </a:lnTo>
                <a:lnTo>
                  <a:pt x="32600" y="83470"/>
                </a:lnTo>
                <a:lnTo>
                  <a:pt x="32640" y="83390"/>
                </a:lnTo>
                <a:lnTo>
                  <a:pt x="32630" y="8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Got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260" y="81520"/>
                </a:moveTo>
                <a:lnTo>
                  <a:pt x="54290" y="81550"/>
                </a:lnTo>
                <a:lnTo>
                  <a:pt x="54380" y="81710"/>
                </a:lnTo>
                <a:lnTo>
                  <a:pt x="54400" y="81760"/>
                </a:lnTo>
                <a:lnTo>
                  <a:pt x="54190" y="81780"/>
                </a:lnTo>
                <a:lnTo>
                  <a:pt x="54100" y="81860"/>
                </a:lnTo>
                <a:lnTo>
                  <a:pt x="54090" y="82070"/>
                </a:lnTo>
                <a:lnTo>
                  <a:pt x="54050" y="82020"/>
                </a:lnTo>
                <a:lnTo>
                  <a:pt x="54010" y="81990"/>
                </a:lnTo>
                <a:lnTo>
                  <a:pt x="53990" y="82010"/>
                </a:lnTo>
                <a:lnTo>
                  <a:pt x="53980" y="82070"/>
                </a:lnTo>
                <a:lnTo>
                  <a:pt x="53950" y="82120"/>
                </a:lnTo>
                <a:lnTo>
                  <a:pt x="53940" y="82180"/>
                </a:lnTo>
                <a:lnTo>
                  <a:pt x="53940" y="82240"/>
                </a:lnTo>
                <a:lnTo>
                  <a:pt x="53960" y="82310"/>
                </a:lnTo>
                <a:lnTo>
                  <a:pt x="53840" y="82340"/>
                </a:lnTo>
                <a:lnTo>
                  <a:pt x="53730" y="82340"/>
                </a:lnTo>
                <a:lnTo>
                  <a:pt x="53690" y="82330"/>
                </a:lnTo>
                <a:lnTo>
                  <a:pt x="53630" y="82280"/>
                </a:lnTo>
                <a:lnTo>
                  <a:pt x="53600" y="82270"/>
                </a:lnTo>
                <a:lnTo>
                  <a:pt x="53560" y="82280"/>
                </a:lnTo>
                <a:lnTo>
                  <a:pt x="53550" y="82320"/>
                </a:lnTo>
                <a:lnTo>
                  <a:pt x="53560" y="82370"/>
                </a:lnTo>
                <a:lnTo>
                  <a:pt x="53570" y="82420"/>
                </a:lnTo>
                <a:lnTo>
                  <a:pt x="53520" y="82610"/>
                </a:lnTo>
                <a:lnTo>
                  <a:pt x="53470" y="82750"/>
                </a:lnTo>
                <a:lnTo>
                  <a:pt x="53460" y="82810"/>
                </a:lnTo>
                <a:lnTo>
                  <a:pt x="53440" y="82850"/>
                </a:lnTo>
                <a:lnTo>
                  <a:pt x="53430" y="82890"/>
                </a:lnTo>
                <a:lnTo>
                  <a:pt x="53420" y="82950"/>
                </a:lnTo>
                <a:lnTo>
                  <a:pt x="53440" y="82960"/>
                </a:lnTo>
                <a:lnTo>
                  <a:pt x="53570" y="83000"/>
                </a:lnTo>
                <a:lnTo>
                  <a:pt x="53540" y="83090"/>
                </a:lnTo>
                <a:lnTo>
                  <a:pt x="53520" y="83170"/>
                </a:lnTo>
                <a:lnTo>
                  <a:pt x="53510" y="83250"/>
                </a:lnTo>
                <a:lnTo>
                  <a:pt x="53500" y="83340"/>
                </a:lnTo>
                <a:lnTo>
                  <a:pt x="53480" y="83410"/>
                </a:lnTo>
                <a:lnTo>
                  <a:pt x="53440" y="83490"/>
                </a:lnTo>
                <a:lnTo>
                  <a:pt x="53420" y="83570"/>
                </a:lnTo>
                <a:lnTo>
                  <a:pt x="53460" y="83620"/>
                </a:lnTo>
                <a:lnTo>
                  <a:pt x="53440" y="83710"/>
                </a:lnTo>
                <a:lnTo>
                  <a:pt x="53450" y="83770"/>
                </a:lnTo>
                <a:lnTo>
                  <a:pt x="53490" y="83790"/>
                </a:lnTo>
                <a:lnTo>
                  <a:pt x="53540" y="83780"/>
                </a:lnTo>
                <a:lnTo>
                  <a:pt x="53530" y="83810"/>
                </a:lnTo>
                <a:lnTo>
                  <a:pt x="53500" y="83900"/>
                </a:lnTo>
                <a:lnTo>
                  <a:pt x="53620" y="83950"/>
                </a:lnTo>
                <a:lnTo>
                  <a:pt x="53740" y="83970"/>
                </a:lnTo>
                <a:lnTo>
                  <a:pt x="53760" y="83960"/>
                </a:lnTo>
                <a:lnTo>
                  <a:pt x="53760" y="83920"/>
                </a:lnTo>
                <a:lnTo>
                  <a:pt x="53780" y="83900"/>
                </a:lnTo>
                <a:lnTo>
                  <a:pt x="53820" y="83920"/>
                </a:lnTo>
                <a:lnTo>
                  <a:pt x="53860" y="83950"/>
                </a:lnTo>
                <a:lnTo>
                  <a:pt x="53880" y="83970"/>
                </a:lnTo>
                <a:lnTo>
                  <a:pt x="53900" y="84010"/>
                </a:lnTo>
                <a:lnTo>
                  <a:pt x="53920" y="84070"/>
                </a:lnTo>
                <a:lnTo>
                  <a:pt x="53930" y="84150"/>
                </a:lnTo>
                <a:lnTo>
                  <a:pt x="53920" y="84210"/>
                </a:lnTo>
                <a:lnTo>
                  <a:pt x="53870" y="84240"/>
                </a:lnTo>
                <a:lnTo>
                  <a:pt x="53770" y="84240"/>
                </a:lnTo>
                <a:lnTo>
                  <a:pt x="53760" y="84240"/>
                </a:lnTo>
                <a:lnTo>
                  <a:pt x="53730" y="84210"/>
                </a:lnTo>
                <a:lnTo>
                  <a:pt x="53710" y="84210"/>
                </a:lnTo>
                <a:lnTo>
                  <a:pt x="53700" y="84220"/>
                </a:lnTo>
                <a:lnTo>
                  <a:pt x="53660" y="84270"/>
                </a:lnTo>
                <a:lnTo>
                  <a:pt x="53640" y="84280"/>
                </a:lnTo>
                <a:lnTo>
                  <a:pt x="53540" y="84310"/>
                </a:lnTo>
                <a:lnTo>
                  <a:pt x="53440" y="84370"/>
                </a:lnTo>
                <a:lnTo>
                  <a:pt x="53360" y="84470"/>
                </a:lnTo>
                <a:lnTo>
                  <a:pt x="53290" y="84570"/>
                </a:lnTo>
                <a:lnTo>
                  <a:pt x="53170" y="84680"/>
                </a:lnTo>
                <a:lnTo>
                  <a:pt x="53130" y="84750"/>
                </a:lnTo>
                <a:lnTo>
                  <a:pt x="53150" y="84860"/>
                </a:lnTo>
                <a:lnTo>
                  <a:pt x="53170" y="84870"/>
                </a:lnTo>
                <a:lnTo>
                  <a:pt x="53240" y="84860"/>
                </a:lnTo>
                <a:lnTo>
                  <a:pt x="53260" y="84880"/>
                </a:lnTo>
                <a:lnTo>
                  <a:pt x="53270" y="85060"/>
                </a:lnTo>
                <a:lnTo>
                  <a:pt x="53170" y="85110"/>
                </a:lnTo>
                <a:lnTo>
                  <a:pt x="53170" y="85130"/>
                </a:lnTo>
                <a:lnTo>
                  <a:pt x="52900" y="85190"/>
                </a:lnTo>
                <a:lnTo>
                  <a:pt x="52820" y="85240"/>
                </a:lnTo>
                <a:lnTo>
                  <a:pt x="52820" y="85290"/>
                </a:lnTo>
                <a:lnTo>
                  <a:pt x="52860" y="85290"/>
                </a:lnTo>
                <a:lnTo>
                  <a:pt x="52860" y="85320"/>
                </a:lnTo>
                <a:lnTo>
                  <a:pt x="52790" y="85340"/>
                </a:lnTo>
                <a:lnTo>
                  <a:pt x="52410" y="85550"/>
                </a:lnTo>
                <a:lnTo>
                  <a:pt x="52340" y="85620"/>
                </a:lnTo>
                <a:lnTo>
                  <a:pt x="52280" y="85700"/>
                </a:lnTo>
                <a:lnTo>
                  <a:pt x="52490" y="85700"/>
                </a:lnTo>
                <a:lnTo>
                  <a:pt x="52410" y="85760"/>
                </a:lnTo>
                <a:lnTo>
                  <a:pt x="52200" y="85880"/>
                </a:lnTo>
                <a:lnTo>
                  <a:pt x="52150" y="85950"/>
                </a:lnTo>
                <a:lnTo>
                  <a:pt x="52130" y="86240"/>
                </a:lnTo>
                <a:lnTo>
                  <a:pt x="52160" y="86310"/>
                </a:lnTo>
                <a:lnTo>
                  <a:pt x="52210" y="86350"/>
                </a:lnTo>
                <a:lnTo>
                  <a:pt x="52320" y="86390"/>
                </a:lnTo>
                <a:lnTo>
                  <a:pt x="52150" y="86390"/>
                </a:lnTo>
                <a:lnTo>
                  <a:pt x="52150" y="86430"/>
                </a:lnTo>
                <a:lnTo>
                  <a:pt x="52190" y="86470"/>
                </a:lnTo>
                <a:lnTo>
                  <a:pt x="52110" y="86540"/>
                </a:lnTo>
                <a:lnTo>
                  <a:pt x="52080" y="86590"/>
                </a:lnTo>
                <a:lnTo>
                  <a:pt x="52050" y="86700"/>
                </a:lnTo>
                <a:lnTo>
                  <a:pt x="52010" y="86740"/>
                </a:lnTo>
                <a:lnTo>
                  <a:pt x="51720" y="86890"/>
                </a:lnTo>
                <a:lnTo>
                  <a:pt x="51620" y="86900"/>
                </a:lnTo>
                <a:lnTo>
                  <a:pt x="51530" y="86850"/>
                </a:lnTo>
                <a:lnTo>
                  <a:pt x="51720" y="86490"/>
                </a:lnTo>
                <a:lnTo>
                  <a:pt x="51730" y="86440"/>
                </a:lnTo>
                <a:lnTo>
                  <a:pt x="51730" y="86390"/>
                </a:lnTo>
                <a:lnTo>
                  <a:pt x="51720" y="86320"/>
                </a:lnTo>
                <a:lnTo>
                  <a:pt x="51760" y="86270"/>
                </a:lnTo>
                <a:lnTo>
                  <a:pt x="51870" y="86230"/>
                </a:lnTo>
                <a:lnTo>
                  <a:pt x="51910" y="86180"/>
                </a:lnTo>
                <a:lnTo>
                  <a:pt x="51940" y="86110"/>
                </a:lnTo>
                <a:lnTo>
                  <a:pt x="51960" y="85960"/>
                </a:lnTo>
                <a:lnTo>
                  <a:pt x="51990" y="85900"/>
                </a:lnTo>
                <a:lnTo>
                  <a:pt x="51910" y="85940"/>
                </a:lnTo>
                <a:lnTo>
                  <a:pt x="51850" y="86020"/>
                </a:lnTo>
                <a:lnTo>
                  <a:pt x="51780" y="86080"/>
                </a:lnTo>
                <a:lnTo>
                  <a:pt x="51720" y="86050"/>
                </a:lnTo>
                <a:lnTo>
                  <a:pt x="51720" y="86010"/>
                </a:lnTo>
                <a:lnTo>
                  <a:pt x="51760" y="85960"/>
                </a:lnTo>
                <a:lnTo>
                  <a:pt x="51790" y="85890"/>
                </a:lnTo>
                <a:lnTo>
                  <a:pt x="51800" y="85810"/>
                </a:lnTo>
                <a:lnTo>
                  <a:pt x="51760" y="85780"/>
                </a:lnTo>
                <a:lnTo>
                  <a:pt x="51770" y="85750"/>
                </a:lnTo>
                <a:lnTo>
                  <a:pt x="51790" y="85700"/>
                </a:lnTo>
                <a:lnTo>
                  <a:pt x="51800" y="85670"/>
                </a:lnTo>
                <a:lnTo>
                  <a:pt x="51670" y="85610"/>
                </a:lnTo>
                <a:lnTo>
                  <a:pt x="51590" y="85130"/>
                </a:lnTo>
                <a:lnTo>
                  <a:pt x="51410" y="84970"/>
                </a:lnTo>
                <a:lnTo>
                  <a:pt x="51410" y="84860"/>
                </a:lnTo>
                <a:lnTo>
                  <a:pt x="51460" y="84750"/>
                </a:lnTo>
                <a:lnTo>
                  <a:pt x="51570" y="84660"/>
                </a:lnTo>
                <a:lnTo>
                  <a:pt x="51610" y="84560"/>
                </a:lnTo>
                <a:lnTo>
                  <a:pt x="51630" y="84440"/>
                </a:lnTo>
                <a:lnTo>
                  <a:pt x="51610" y="84360"/>
                </a:lnTo>
                <a:lnTo>
                  <a:pt x="51650" y="84290"/>
                </a:lnTo>
                <a:lnTo>
                  <a:pt x="51640" y="84250"/>
                </a:lnTo>
                <a:lnTo>
                  <a:pt x="51610" y="84230"/>
                </a:lnTo>
                <a:lnTo>
                  <a:pt x="51590" y="84210"/>
                </a:lnTo>
                <a:lnTo>
                  <a:pt x="51580" y="84180"/>
                </a:lnTo>
                <a:lnTo>
                  <a:pt x="51550" y="84130"/>
                </a:lnTo>
                <a:lnTo>
                  <a:pt x="51540" y="84100"/>
                </a:lnTo>
                <a:lnTo>
                  <a:pt x="51550" y="84030"/>
                </a:lnTo>
                <a:lnTo>
                  <a:pt x="51540" y="83990"/>
                </a:lnTo>
                <a:lnTo>
                  <a:pt x="51510" y="83920"/>
                </a:lnTo>
                <a:lnTo>
                  <a:pt x="51470" y="83810"/>
                </a:lnTo>
                <a:lnTo>
                  <a:pt x="51450" y="83680"/>
                </a:lnTo>
                <a:lnTo>
                  <a:pt x="51450" y="83550"/>
                </a:lnTo>
                <a:lnTo>
                  <a:pt x="51490" y="83340"/>
                </a:lnTo>
                <a:lnTo>
                  <a:pt x="51600" y="83170"/>
                </a:lnTo>
                <a:lnTo>
                  <a:pt x="52090" y="82630"/>
                </a:lnTo>
                <a:lnTo>
                  <a:pt x="52510" y="81890"/>
                </a:lnTo>
                <a:lnTo>
                  <a:pt x="52620" y="81760"/>
                </a:lnTo>
                <a:lnTo>
                  <a:pt x="52780" y="81680"/>
                </a:lnTo>
                <a:lnTo>
                  <a:pt x="52820" y="81690"/>
                </a:lnTo>
                <a:lnTo>
                  <a:pt x="52860" y="81720"/>
                </a:lnTo>
                <a:lnTo>
                  <a:pt x="52910" y="81730"/>
                </a:lnTo>
                <a:lnTo>
                  <a:pt x="52950" y="81700"/>
                </a:lnTo>
                <a:lnTo>
                  <a:pt x="52970" y="81660"/>
                </a:lnTo>
                <a:lnTo>
                  <a:pt x="52990" y="81580"/>
                </a:lnTo>
                <a:lnTo>
                  <a:pt x="53010" y="81520"/>
                </a:lnTo>
                <a:lnTo>
                  <a:pt x="53050" y="81420"/>
                </a:lnTo>
                <a:lnTo>
                  <a:pt x="53100" y="81330"/>
                </a:lnTo>
                <a:lnTo>
                  <a:pt x="53160" y="81260"/>
                </a:lnTo>
                <a:lnTo>
                  <a:pt x="53230" y="81210"/>
                </a:lnTo>
                <a:lnTo>
                  <a:pt x="53300" y="81200"/>
                </a:lnTo>
                <a:lnTo>
                  <a:pt x="53360" y="81230"/>
                </a:lnTo>
                <a:lnTo>
                  <a:pt x="53400" y="81300"/>
                </a:lnTo>
                <a:lnTo>
                  <a:pt x="53440" y="81410"/>
                </a:lnTo>
                <a:lnTo>
                  <a:pt x="53440" y="81430"/>
                </a:lnTo>
                <a:lnTo>
                  <a:pt x="53440" y="81460"/>
                </a:lnTo>
                <a:lnTo>
                  <a:pt x="53430" y="81480"/>
                </a:lnTo>
                <a:lnTo>
                  <a:pt x="53420" y="81500"/>
                </a:lnTo>
                <a:lnTo>
                  <a:pt x="53430" y="81540"/>
                </a:lnTo>
                <a:lnTo>
                  <a:pt x="53440" y="81550"/>
                </a:lnTo>
                <a:lnTo>
                  <a:pt x="53460" y="81560"/>
                </a:lnTo>
                <a:lnTo>
                  <a:pt x="53460" y="81580"/>
                </a:lnTo>
                <a:lnTo>
                  <a:pt x="53470" y="81640"/>
                </a:lnTo>
                <a:lnTo>
                  <a:pt x="53490" y="81680"/>
                </a:lnTo>
                <a:lnTo>
                  <a:pt x="53540" y="81760"/>
                </a:lnTo>
                <a:lnTo>
                  <a:pt x="53570" y="81610"/>
                </a:lnTo>
                <a:lnTo>
                  <a:pt x="53620" y="81540"/>
                </a:lnTo>
                <a:lnTo>
                  <a:pt x="53670" y="81490"/>
                </a:lnTo>
                <a:lnTo>
                  <a:pt x="53690" y="81390"/>
                </a:lnTo>
                <a:lnTo>
                  <a:pt x="53680" y="81350"/>
                </a:lnTo>
                <a:lnTo>
                  <a:pt x="53650" y="81310"/>
                </a:lnTo>
                <a:lnTo>
                  <a:pt x="53650" y="81270"/>
                </a:lnTo>
                <a:lnTo>
                  <a:pt x="53690" y="81250"/>
                </a:lnTo>
                <a:lnTo>
                  <a:pt x="53880" y="81210"/>
                </a:lnTo>
                <a:lnTo>
                  <a:pt x="53880" y="81250"/>
                </a:lnTo>
                <a:lnTo>
                  <a:pt x="53830" y="81350"/>
                </a:lnTo>
                <a:lnTo>
                  <a:pt x="53890" y="81400"/>
                </a:lnTo>
                <a:lnTo>
                  <a:pt x="53960" y="81400"/>
                </a:lnTo>
                <a:lnTo>
                  <a:pt x="53960" y="81320"/>
                </a:lnTo>
                <a:lnTo>
                  <a:pt x="54010" y="81290"/>
                </a:lnTo>
                <a:lnTo>
                  <a:pt x="54070" y="81270"/>
                </a:lnTo>
                <a:lnTo>
                  <a:pt x="54130" y="81270"/>
                </a:lnTo>
                <a:lnTo>
                  <a:pt x="54170" y="81290"/>
                </a:lnTo>
                <a:lnTo>
                  <a:pt x="54150" y="81320"/>
                </a:lnTo>
                <a:lnTo>
                  <a:pt x="54160" y="81380"/>
                </a:lnTo>
                <a:lnTo>
                  <a:pt x="54180" y="81440"/>
                </a:lnTo>
                <a:lnTo>
                  <a:pt x="54220" y="81500"/>
                </a:lnTo>
                <a:lnTo>
                  <a:pt x="54260" y="81520"/>
                </a:lnTo>
                <a:close/>
                <a:moveTo>
                  <a:pt x="54970" y="80900"/>
                </a:moveTo>
                <a:lnTo>
                  <a:pt x="55070" y="80900"/>
                </a:lnTo>
                <a:lnTo>
                  <a:pt x="55120" y="80920"/>
                </a:lnTo>
                <a:lnTo>
                  <a:pt x="55170" y="80970"/>
                </a:lnTo>
                <a:lnTo>
                  <a:pt x="55150" y="81000"/>
                </a:lnTo>
                <a:lnTo>
                  <a:pt x="55130" y="81010"/>
                </a:lnTo>
                <a:lnTo>
                  <a:pt x="55110" y="81020"/>
                </a:lnTo>
                <a:lnTo>
                  <a:pt x="55080" y="81010"/>
                </a:lnTo>
                <a:lnTo>
                  <a:pt x="55040" y="81090"/>
                </a:lnTo>
                <a:lnTo>
                  <a:pt x="54890" y="81040"/>
                </a:lnTo>
                <a:lnTo>
                  <a:pt x="54830" y="81070"/>
                </a:lnTo>
                <a:lnTo>
                  <a:pt x="54760" y="81140"/>
                </a:lnTo>
                <a:lnTo>
                  <a:pt x="54630" y="81190"/>
                </a:lnTo>
                <a:lnTo>
                  <a:pt x="54570" y="81290"/>
                </a:lnTo>
                <a:lnTo>
                  <a:pt x="54610" y="81320"/>
                </a:lnTo>
                <a:lnTo>
                  <a:pt x="54630" y="81360"/>
                </a:lnTo>
                <a:lnTo>
                  <a:pt x="54640" y="81400"/>
                </a:lnTo>
                <a:lnTo>
                  <a:pt x="54630" y="81450"/>
                </a:lnTo>
                <a:lnTo>
                  <a:pt x="54540" y="81610"/>
                </a:lnTo>
                <a:lnTo>
                  <a:pt x="54540" y="81640"/>
                </a:lnTo>
                <a:lnTo>
                  <a:pt x="54490" y="81630"/>
                </a:lnTo>
                <a:lnTo>
                  <a:pt x="54440" y="81610"/>
                </a:lnTo>
                <a:lnTo>
                  <a:pt x="54400" y="81570"/>
                </a:lnTo>
                <a:lnTo>
                  <a:pt x="54360" y="81520"/>
                </a:lnTo>
                <a:lnTo>
                  <a:pt x="54250" y="81310"/>
                </a:lnTo>
                <a:lnTo>
                  <a:pt x="54260" y="81240"/>
                </a:lnTo>
                <a:lnTo>
                  <a:pt x="54280" y="81200"/>
                </a:lnTo>
                <a:lnTo>
                  <a:pt x="54350" y="81110"/>
                </a:lnTo>
                <a:lnTo>
                  <a:pt x="54370" y="81060"/>
                </a:lnTo>
                <a:lnTo>
                  <a:pt x="54380" y="81000"/>
                </a:lnTo>
                <a:lnTo>
                  <a:pt x="54400" y="80940"/>
                </a:lnTo>
                <a:lnTo>
                  <a:pt x="54440" y="80900"/>
                </a:lnTo>
                <a:lnTo>
                  <a:pt x="54490" y="80880"/>
                </a:lnTo>
                <a:lnTo>
                  <a:pt x="54590" y="80880"/>
                </a:lnTo>
                <a:lnTo>
                  <a:pt x="54640" y="80840"/>
                </a:lnTo>
                <a:lnTo>
                  <a:pt x="54660" y="80840"/>
                </a:lnTo>
                <a:lnTo>
                  <a:pt x="54710" y="80850"/>
                </a:lnTo>
                <a:lnTo>
                  <a:pt x="54770" y="80860"/>
                </a:lnTo>
                <a:lnTo>
                  <a:pt x="54820" y="80820"/>
                </a:lnTo>
                <a:lnTo>
                  <a:pt x="54830" y="80910"/>
                </a:lnTo>
                <a:lnTo>
                  <a:pt x="54870" y="80930"/>
                </a:lnTo>
                <a:lnTo>
                  <a:pt x="54970" y="80900"/>
                </a:lnTo>
                <a:close/>
                <a:moveTo>
                  <a:pt x="55150" y="78650"/>
                </a:moveTo>
                <a:lnTo>
                  <a:pt x="55030" y="78750"/>
                </a:lnTo>
                <a:lnTo>
                  <a:pt x="54900" y="78790"/>
                </a:lnTo>
                <a:lnTo>
                  <a:pt x="54790" y="78720"/>
                </a:lnTo>
                <a:lnTo>
                  <a:pt x="54710" y="78490"/>
                </a:lnTo>
                <a:lnTo>
                  <a:pt x="54820" y="78490"/>
                </a:lnTo>
                <a:lnTo>
                  <a:pt x="54900" y="78540"/>
                </a:lnTo>
                <a:lnTo>
                  <a:pt x="55070" y="78580"/>
                </a:lnTo>
                <a:lnTo>
                  <a:pt x="55150" y="7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Västman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380" y="69680"/>
                </a:moveTo>
                <a:lnTo>
                  <a:pt x="43410" y="69590"/>
                </a:lnTo>
                <a:lnTo>
                  <a:pt x="43440" y="69530"/>
                </a:lnTo>
                <a:lnTo>
                  <a:pt x="43470" y="69470"/>
                </a:lnTo>
                <a:lnTo>
                  <a:pt x="43550" y="69390"/>
                </a:lnTo>
                <a:lnTo>
                  <a:pt x="43570" y="69320"/>
                </a:lnTo>
                <a:lnTo>
                  <a:pt x="43590" y="69210"/>
                </a:lnTo>
                <a:lnTo>
                  <a:pt x="43620" y="69140"/>
                </a:lnTo>
                <a:lnTo>
                  <a:pt x="43690" y="69090"/>
                </a:lnTo>
                <a:lnTo>
                  <a:pt x="43800" y="69090"/>
                </a:lnTo>
                <a:lnTo>
                  <a:pt x="43880" y="69130"/>
                </a:lnTo>
                <a:lnTo>
                  <a:pt x="43960" y="69180"/>
                </a:lnTo>
                <a:lnTo>
                  <a:pt x="44010" y="69190"/>
                </a:lnTo>
                <a:lnTo>
                  <a:pt x="44070" y="69160"/>
                </a:lnTo>
                <a:lnTo>
                  <a:pt x="44150" y="69070"/>
                </a:lnTo>
                <a:lnTo>
                  <a:pt x="44180" y="69010"/>
                </a:lnTo>
                <a:lnTo>
                  <a:pt x="44190" y="68970"/>
                </a:lnTo>
                <a:lnTo>
                  <a:pt x="44190" y="68740"/>
                </a:lnTo>
                <a:lnTo>
                  <a:pt x="44190" y="68710"/>
                </a:lnTo>
                <a:lnTo>
                  <a:pt x="44190" y="68680"/>
                </a:lnTo>
                <a:lnTo>
                  <a:pt x="44180" y="68640"/>
                </a:lnTo>
                <a:lnTo>
                  <a:pt x="44150" y="68590"/>
                </a:lnTo>
                <a:lnTo>
                  <a:pt x="44140" y="68550"/>
                </a:lnTo>
                <a:lnTo>
                  <a:pt x="44150" y="68500"/>
                </a:lnTo>
                <a:lnTo>
                  <a:pt x="44200" y="68420"/>
                </a:lnTo>
                <a:lnTo>
                  <a:pt x="44240" y="68340"/>
                </a:lnTo>
                <a:lnTo>
                  <a:pt x="44290" y="68190"/>
                </a:lnTo>
                <a:lnTo>
                  <a:pt x="44280" y="68160"/>
                </a:lnTo>
                <a:lnTo>
                  <a:pt x="44270" y="68130"/>
                </a:lnTo>
                <a:lnTo>
                  <a:pt x="44270" y="68080"/>
                </a:lnTo>
                <a:lnTo>
                  <a:pt x="44410" y="67930"/>
                </a:lnTo>
                <a:lnTo>
                  <a:pt x="44470" y="67890"/>
                </a:lnTo>
                <a:lnTo>
                  <a:pt x="44530" y="67890"/>
                </a:lnTo>
                <a:lnTo>
                  <a:pt x="44610" y="67910"/>
                </a:lnTo>
                <a:lnTo>
                  <a:pt x="44630" y="67910"/>
                </a:lnTo>
                <a:lnTo>
                  <a:pt x="44810" y="67830"/>
                </a:lnTo>
                <a:lnTo>
                  <a:pt x="44880" y="67820"/>
                </a:lnTo>
                <a:lnTo>
                  <a:pt x="44960" y="67820"/>
                </a:lnTo>
                <a:lnTo>
                  <a:pt x="45070" y="67850"/>
                </a:lnTo>
                <a:lnTo>
                  <a:pt x="45130" y="67890"/>
                </a:lnTo>
                <a:lnTo>
                  <a:pt x="45200" y="67870"/>
                </a:lnTo>
                <a:lnTo>
                  <a:pt x="45230" y="67900"/>
                </a:lnTo>
                <a:lnTo>
                  <a:pt x="45280" y="67930"/>
                </a:lnTo>
                <a:lnTo>
                  <a:pt x="45380" y="67960"/>
                </a:lnTo>
                <a:lnTo>
                  <a:pt x="45430" y="67980"/>
                </a:lnTo>
                <a:lnTo>
                  <a:pt x="45500" y="68060"/>
                </a:lnTo>
                <a:lnTo>
                  <a:pt x="45520" y="68200"/>
                </a:lnTo>
                <a:lnTo>
                  <a:pt x="45530" y="68240"/>
                </a:lnTo>
                <a:lnTo>
                  <a:pt x="45530" y="68290"/>
                </a:lnTo>
                <a:lnTo>
                  <a:pt x="45540" y="68340"/>
                </a:lnTo>
                <a:lnTo>
                  <a:pt x="45570" y="68380"/>
                </a:lnTo>
                <a:lnTo>
                  <a:pt x="45660" y="68440"/>
                </a:lnTo>
                <a:lnTo>
                  <a:pt x="45710" y="68470"/>
                </a:lnTo>
                <a:lnTo>
                  <a:pt x="46010" y="68500"/>
                </a:lnTo>
                <a:lnTo>
                  <a:pt x="46140" y="68480"/>
                </a:lnTo>
                <a:lnTo>
                  <a:pt x="46320" y="68420"/>
                </a:lnTo>
                <a:lnTo>
                  <a:pt x="46400" y="68370"/>
                </a:lnTo>
                <a:lnTo>
                  <a:pt x="46470" y="68300"/>
                </a:lnTo>
                <a:lnTo>
                  <a:pt x="46610" y="68030"/>
                </a:lnTo>
                <a:lnTo>
                  <a:pt x="46720" y="67900"/>
                </a:lnTo>
                <a:lnTo>
                  <a:pt x="47160" y="67780"/>
                </a:lnTo>
                <a:lnTo>
                  <a:pt x="47220" y="67740"/>
                </a:lnTo>
                <a:lnTo>
                  <a:pt x="47210" y="67660"/>
                </a:lnTo>
                <a:lnTo>
                  <a:pt x="47340" y="67720"/>
                </a:lnTo>
                <a:lnTo>
                  <a:pt x="47410" y="67710"/>
                </a:lnTo>
                <a:lnTo>
                  <a:pt x="47490" y="67690"/>
                </a:lnTo>
                <a:lnTo>
                  <a:pt x="47810" y="67470"/>
                </a:lnTo>
                <a:lnTo>
                  <a:pt x="47850" y="67410"/>
                </a:lnTo>
                <a:lnTo>
                  <a:pt x="47850" y="67360"/>
                </a:lnTo>
                <a:lnTo>
                  <a:pt x="47850" y="67320"/>
                </a:lnTo>
                <a:lnTo>
                  <a:pt x="47850" y="67280"/>
                </a:lnTo>
                <a:lnTo>
                  <a:pt x="47870" y="67250"/>
                </a:lnTo>
                <a:lnTo>
                  <a:pt x="47920" y="67190"/>
                </a:lnTo>
                <a:lnTo>
                  <a:pt x="47970" y="67170"/>
                </a:lnTo>
                <a:lnTo>
                  <a:pt x="48010" y="67160"/>
                </a:lnTo>
                <a:lnTo>
                  <a:pt x="48130" y="67180"/>
                </a:lnTo>
                <a:lnTo>
                  <a:pt x="48150" y="67180"/>
                </a:lnTo>
                <a:lnTo>
                  <a:pt x="48160" y="67200"/>
                </a:lnTo>
                <a:lnTo>
                  <a:pt x="48190" y="67210"/>
                </a:lnTo>
                <a:lnTo>
                  <a:pt x="48440" y="67240"/>
                </a:lnTo>
                <a:lnTo>
                  <a:pt x="48490" y="67220"/>
                </a:lnTo>
                <a:lnTo>
                  <a:pt x="48550" y="67160"/>
                </a:lnTo>
                <a:lnTo>
                  <a:pt x="48760" y="67080"/>
                </a:lnTo>
                <a:lnTo>
                  <a:pt x="49190" y="67440"/>
                </a:lnTo>
                <a:lnTo>
                  <a:pt x="49250" y="67510"/>
                </a:lnTo>
                <a:lnTo>
                  <a:pt x="49270" y="67600"/>
                </a:lnTo>
                <a:lnTo>
                  <a:pt x="49240" y="67750"/>
                </a:lnTo>
                <a:lnTo>
                  <a:pt x="49000" y="68500"/>
                </a:lnTo>
                <a:lnTo>
                  <a:pt x="48950" y="68610"/>
                </a:lnTo>
                <a:lnTo>
                  <a:pt x="48890" y="68670"/>
                </a:lnTo>
                <a:lnTo>
                  <a:pt x="48850" y="68680"/>
                </a:lnTo>
                <a:lnTo>
                  <a:pt x="48770" y="68670"/>
                </a:lnTo>
                <a:lnTo>
                  <a:pt x="48740" y="68680"/>
                </a:lnTo>
                <a:lnTo>
                  <a:pt x="48710" y="68720"/>
                </a:lnTo>
                <a:lnTo>
                  <a:pt x="48620" y="68910"/>
                </a:lnTo>
                <a:lnTo>
                  <a:pt x="48580" y="68970"/>
                </a:lnTo>
                <a:lnTo>
                  <a:pt x="48570" y="68990"/>
                </a:lnTo>
                <a:lnTo>
                  <a:pt x="48570" y="69020"/>
                </a:lnTo>
                <a:lnTo>
                  <a:pt x="48590" y="69080"/>
                </a:lnTo>
                <a:lnTo>
                  <a:pt x="48630" y="69110"/>
                </a:lnTo>
                <a:lnTo>
                  <a:pt x="48670" y="69140"/>
                </a:lnTo>
                <a:lnTo>
                  <a:pt x="48700" y="69170"/>
                </a:lnTo>
                <a:lnTo>
                  <a:pt x="48710" y="69240"/>
                </a:lnTo>
                <a:lnTo>
                  <a:pt x="48710" y="69340"/>
                </a:lnTo>
                <a:lnTo>
                  <a:pt x="48690" y="69490"/>
                </a:lnTo>
                <a:lnTo>
                  <a:pt x="48660" y="69590"/>
                </a:lnTo>
                <a:lnTo>
                  <a:pt x="48620" y="69670"/>
                </a:lnTo>
                <a:lnTo>
                  <a:pt x="48460" y="69780"/>
                </a:lnTo>
                <a:lnTo>
                  <a:pt x="48330" y="69890"/>
                </a:lnTo>
                <a:lnTo>
                  <a:pt x="48280" y="69930"/>
                </a:lnTo>
                <a:lnTo>
                  <a:pt x="48220" y="69950"/>
                </a:lnTo>
                <a:lnTo>
                  <a:pt x="48180" y="69930"/>
                </a:lnTo>
                <a:lnTo>
                  <a:pt x="48150" y="69890"/>
                </a:lnTo>
                <a:lnTo>
                  <a:pt x="48110" y="69810"/>
                </a:lnTo>
                <a:lnTo>
                  <a:pt x="48090" y="69790"/>
                </a:lnTo>
                <a:lnTo>
                  <a:pt x="47920" y="69760"/>
                </a:lnTo>
                <a:lnTo>
                  <a:pt x="47710" y="69680"/>
                </a:lnTo>
                <a:lnTo>
                  <a:pt x="47670" y="69670"/>
                </a:lnTo>
                <a:lnTo>
                  <a:pt x="47640" y="69670"/>
                </a:lnTo>
                <a:lnTo>
                  <a:pt x="47630" y="69710"/>
                </a:lnTo>
                <a:lnTo>
                  <a:pt x="47630" y="69760"/>
                </a:lnTo>
                <a:lnTo>
                  <a:pt x="47640" y="69900"/>
                </a:lnTo>
                <a:lnTo>
                  <a:pt x="47620" y="69980"/>
                </a:lnTo>
                <a:lnTo>
                  <a:pt x="47580" y="70040"/>
                </a:lnTo>
                <a:lnTo>
                  <a:pt x="47440" y="70140"/>
                </a:lnTo>
                <a:lnTo>
                  <a:pt x="47420" y="70190"/>
                </a:lnTo>
                <a:lnTo>
                  <a:pt x="47450" y="70270"/>
                </a:lnTo>
                <a:lnTo>
                  <a:pt x="47770" y="70970"/>
                </a:lnTo>
                <a:lnTo>
                  <a:pt x="47820" y="71140"/>
                </a:lnTo>
                <a:lnTo>
                  <a:pt x="47910" y="71610"/>
                </a:lnTo>
                <a:lnTo>
                  <a:pt x="47940" y="71700"/>
                </a:lnTo>
                <a:lnTo>
                  <a:pt x="47970" y="71790"/>
                </a:lnTo>
                <a:lnTo>
                  <a:pt x="47790" y="71920"/>
                </a:lnTo>
                <a:lnTo>
                  <a:pt x="47750" y="71930"/>
                </a:lnTo>
                <a:lnTo>
                  <a:pt x="47660" y="71940"/>
                </a:lnTo>
                <a:lnTo>
                  <a:pt x="47610" y="71930"/>
                </a:lnTo>
                <a:lnTo>
                  <a:pt x="45910" y="72260"/>
                </a:lnTo>
                <a:lnTo>
                  <a:pt x="45870" y="72290"/>
                </a:lnTo>
                <a:lnTo>
                  <a:pt x="45850" y="72330"/>
                </a:lnTo>
                <a:lnTo>
                  <a:pt x="45860" y="72390"/>
                </a:lnTo>
                <a:lnTo>
                  <a:pt x="45870" y="72440"/>
                </a:lnTo>
                <a:lnTo>
                  <a:pt x="45890" y="72480"/>
                </a:lnTo>
                <a:lnTo>
                  <a:pt x="45920" y="72510"/>
                </a:lnTo>
                <a:lnTo>
                  <a:pt x="45980" y="72550"/>
                </a:lnTo>
                <a:lnTo>
                  <a:pt x="45990" y="72570"/>
                </a:lnTo>
                <a:lnTo>
                  <a:pt x="46000" y="72590"/>
                </a:lnTo>
                <a:lnTo>
                  <a:pt x="45990" y="72620"/>
                </a:lnTo>
                <a:lnTo>
                  <a:pt x="45980" y="72650"/>
                </a:lnTo>
                <a:lnTo>
                  <a:pt x="45940" y="72680"/>
                </a:lnTo>
                <a:lnTo>
                  <a:pt x="45880" y="72730"/>
                </a:lnTo>
                <a:lnTo>
                  <a:pt x="45660" y="72810"/>
                </a:lnTo>
                <a:lnTo>
                  <a:pt x="45570" y="72830"/>
                </a:lnTo>
                <a:lnTo>
                  <a:pt x="45500" y="72830"/>
                </a:lnTo>
                <a:lnTo>
                  <a:pt x="45310" y="72770"/>
                </a:lnTo>
                <a:lnTo>
                  <a:pt x="45250" y="72770"/>
                </a:lnTo>
                <a:lnTo>
                  <a:pt x="45170" y="72780"/>
                </a:lnTo>
                <a:lnTo>
                  <a:pt x="45050" y="72830"/>
                </a:lnTo>
                <a:lnTo>
                  <a:pt x="44990" y="72880"/>
                </a:lnTo>
                <a:lnTo>
                  <a:pt x="44960" y="72920"/>
                </a:lnTo>
                <a:lnTo>
                  <a:pt x="44770" y="73250"/>
                </a:lnTo>
                <a:lnTo>
                  <a:pt x="44750" y="73300"/>
                </a:lnTo>
                <a:lnTo>
                  <a:pt x="44750" y="73350"/>
                </a:lnTo>
                <a:lnTo>
                  <a:pt x="44750" y="73410"/>
                </a:lnTo>
                <a:lnTo>
                  <a:pt x="44750" y="73460"/>
                </a:lnTo>
                <a:lnTo>
                  <a:pt x="44730" y="73520"/>
                </a:lnTo>
                <a:lnTo>
                  <a:pt x="44670" y="73580"/>
                </a:lnTo>
                <a:lnTo>
                  <a:pt x="44600" y="73640"/>
                </a:lnTo>
                <a:lnTo>
                  <a:pt x="44360" y="73730"/>
                </a:lnTo>
                <a:lnTo>
                  <a:pt x="44430" y="73620"/>
                </a:lnTo>
                <a:lnTo>
                  <a:pt x="44440" y="73590"/>
                </a:lnTo>
                <a:lnTo>
                  <a:pt x="44440" y="73560"/>
                </a:lnTo>
                <a:lnTo>
                  <a:pt x="44400" y="73550"/>
                </a:lnTo>
                <a:lnTo>
                  <a:pt x="44270" y="73560"/>
                </a:lnTo>
                <a:lnTo>
                  <a:pt x="44230" y="73540"/>
                </a:lnTo>
                <a:lnTo>
                  <a:pt x="44190" y="73480"/>
                </a:lnTo>
                <a:lnTo>
                  <a:pt x="44120" y="73360"/>
                </a:lnTo>
                <a:lnTo>
                  <a:pt x="44040" y="73280"/>
                </a:lnTo>
                <a:lnTo>
                  <a:pt x="43920" y="73220"/>
                </a:lnTo>
                <a:lnTo>
                  <a:pt x="43900" y="73190"/>
                </a:lnTo>
                <a:lnTo>
                  <a:pt x="43910" y="73130"/>
                </a:lnTo>
                <a:lnTo>
                  <a:pt x="43990" y="72900"/>
                </a:lnTo>
                <a:lnTo>
                  <a:pt x="43990" y="72880"/>
                </a:lnTo>
                <a:lnTo>
                  <a:pt x="43980" y="72850"/>
                </a:lnTo>
                <a:lnTo>
                  <a:pt x="43940" y="72810"/>
                </a:lnTo>
                <a:lnTo>
                  <a:pt x="43920" y="72760"/>
                </a:lnTo>
                <a:lnTo>
                  <a:pt x="43910" y="72700"/>
                </a:lnTo>
                <a:lnTo>
                  <a:pt x="43920" y="72630"/>
                </a:lnTo>
                <a:lnTo>
                  <a:pt x="43940" y="72560"/>
                </a:lnTo>
                <a:lnTo>
                  <a:pt x="43960" y="72530"/>
                </a:lnTo>
                <a:lnTo>
                  <a:pt x="44190" y="72450"/>
                </a:lnTo>
                <a:lnTo>
                  <a:pt x="44250" y="72410"/>
                </a:lnTo>
                <a:lnTo>
                  <a:pt x="44280" y="72340"/>
                </a:lnTo>
                <a:lnTo>
                  <a:pt x="44280" y="72250"/>
                </a:lnTo>
                <a:lnTo>
                  <a:pt x="44260" y="72170"/>
                </a:lnTo>
                <a:lnTo>
                  <a:pt x="44190" y="72060"/>
                </a:lnTo>
                <a:lnTo>
                  <a:pt x="44180" y="72030"/>
                </a:lnTo>
                <a:lnTo>
                  <a:pt x="44180" y="72000"/>
                </a:lnTo>
                <a:lnTo>
                  <a:pt x="44180" y="71990"/>
                </a:lnTo>
                <a:lnTo>
                  <a:pt x="44180" y="71980"/>
                </a:lnTo>
                <a:lnTo>
                  <a:pt x="44240" y="71860"/>
                </a:lnTo>
                <a:lnTo>
                  <a:pt x="44250" y="71800"/>
                </a:lnTo>
                <a:lnTo>
                  <a:pt x="44240" y="71750"/>
                </a:lnTo>
                <a:lnTo>
                  <a:pt x="44210" y="71710"/>
                </a:lnTo>
                <a:lnTo>
                  <a:pt x="44180" y="71700"/>
                </a:lnTo>
                <a:lnTo>
                  <a:pt x="44100" y="71710"/>
                </a:lnTo>
                <a:lnTo>
                  <a:pt x="44060" y="71700"/>
                </a:lnTo>
                <a:lnTo>
                  <a:pt x="44030" y="71650"/>
                </a:lnTo>
                <a:lnTo>
                  <a:pt x="44020" y="71570"/>
                </a:lnTo>
                <a:lnTo>
                  <a:pt x="44010" y="71400"/>
                </a:lnTo>
                <a:lnTo>
                  <a:pt x="43990" y="71300"/>
                </a:lnTo>
                <a:lnTo>
                  <a:pt x="43940" y="71220"/>
                </a:lnTo>
                <a:lnTo>
                  <a:pt x="43880" y="71210"/>
                </a:lnTo>
                <a:lnTo>
                  <a:pt x="43760" y="71210"/>
                </a:lnTo>
                <a:lnTo>
                  <a:pt x="43720" y="71200"/>
                </a:lnTo>
                <a:lnTo>
                  <a:pt x="43690" y="71160"/>
                </a:lnTo>
                <a:lnTo>
                  <a:pt x="43680" y="71080"/>
                </a:lnTo>
                <a:lnTo>
                  <a:pt x="43680" y="70930"/>
                </a:lnTo>
                <a:lnTo>
                  <a:pt x="43740" y="70660"/>
                </a:lnTo>
                <a:lnTo>
                  <a:pt x="43760" y="70540"/>
                </a:lnTo>
                <a:lnTo>
                  <a:pt x="43740" y="70420"/>
                </a:lnTo>
                <a:lnTo>
                  <a:pt x="43690" y="70240"/>
                </a:lnTo>
                <a:lnTo>
                  <a:pt x="43640" y="70140"/>
                </a:lnTo>
                <a:lnTo>
                  <a:pt x="43540" y="70080"/>
                </a:lnTo>
                <a:lnTo>
                  <a:pt x="43480" y="70060"/>
                </a:lnTo>
                <a:lnTo>
                  <a:pt x="43440" y="70030"/>
                </a:lnTo>
                <a:lnTo>
                  <a:pt x="43430" y="70000"/>
                </a:lnTo>
                <a:lnTo>
                  <a:pt x="43460" y="69950"/>
                </a:lnTo>
                <a:lnTo>
                  <a:pt x="43470" y="69900"/>
                </a:lnTo>
                <a:lnTo>
                  <a:pt x="43460" y="69840"/>
                </a:lnTo>
                <a:lnTo>
                  <a:pt x="43410" y="69750"/>
                </a:lnTo>
                <a:lnTo>
                  <a:pt x="43380" y="6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Jönköpi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280" y="85540"/>
                </a:moveTo>
                <a:lnTo>
                  <a:pt x="36340" y="85480"/>
                </a:lnTo>
                <a:lnTo>
                  <a:pt x="36390" y="85400"/>
                </a:lnTo>
                <a:lnTo>
                  <a:pt x="36560" y="85080"/>
                </a:lnTo>
                <a:lnTo>
                  <a:pt x="36630" y="84970"/>
                </a:lnTo>
                <a:lnTo>
                  <a:pt x="36690" y="84920"/>
                </a:lnTo>
                <a:lnTo>
                  <a:pt x="36740" y="84910"/>
                </a:lnTo>
                <a:lnTo>
                  <a:pt x="36760" y="84900"/>
                </a:lnTo>
                <a:lnTo>
                  <a:pt x="36780" y="84870"/>
                </a:lnTo>
                <a:lnTo>
                  <a:pt x="36830" y="84710"/>
                </a:lnTo>
                <a:lnTo>
                  <a:pt x="36880" y="84640"/>
                </a:lnTo>
                <a:lnTo>
                  <a:pt x="36940" y="84600"/>
                </a:lnTo>
                <a:lnTo>
                  <a:pt x="37060" y="84540"/>
                </a:lnTo>
                <a:lnTo>
                  <a:pt x="37180" y="84430"/>
                </a:lnTo>
                <a:lnTo>
                  <a:pt x="37370" y="84190"/>
                </a:lnTo>
                <a:lnTo>
                  <a:pt x="37500" y="84080"/>
                </a:lnTo>
                <a:lnTo>
                  <a:pt x="37530" y="84040"/>
                </a:lnTo>
                <a:lnTo>
                  <a:pt x="37570" y="83970"/>
                </a:lnTo>
                <a:lnTo>
                  <a:pt x="37740" y="83620"/>
                </a:lnTo>
                <a:lnTo>
                  <a:pt x="37860" y="83410"/>
                </a:lnTo>
                <a:lnTo>
                  <a:pt x="37960" y="83300"/>
                </a:lnTo>
                <a:lnTo>
                  <a:pt x="38000" y="83240"/>
                </a:lnTo>
                <a:lnTo>
                  <a:pt x="38020" y="83160"/>
                </a:lnTo>
                <a:lnTo>
                  <a:pt x="38030" y="82950"/>
                </a:lnTo>
                <a:lnTo>
                  <a:pt x="38040" y="82870"/>
                </a:lnTo>
                <a:lnTo>
                  <a:pt x="38070" y="82780"/>
                </a:lnTo>
                <a:lnTo>
                  <a:pt x="38130" y="82670"/>
                </a:lnTo>
                <a:lnTo>
                  <a:pt x="38140" y="82610"/>
                </a:lnTo>
                <a:lnTo>
                  <a:pt x="38130" y="82490"/>
                </a:lnTo>
                <a:lnTo>
                  <a:pt x="38120" y="82430"/>
                </a:lnTo>
                <a:lnTo>
                  <a:pt x="38130" y="82360"/>
                </a:lnTo>
                <a:lnTo>
                  <a:pt x="38160" y="82220"/>
                </a:lnTo>
                <a:lnTo>
                  <a:pt x="38180" y="82160"/>
                </a:lnTo>
                <a:lnTo>
                  <a:pt x="38200" y="82120"/>
                </a:lnTo>
                <a:lnTo>
                  <a:pt x="38230" y="82070"/>
                </a:lnTo>
                <a:lnTo>
                  <a:pt x="38250" y="82020"/>
                </a:lnTo>
                <a:lnTo>
                  <a:pt x="38260" y="81940"/>
                </a:lnTo>
                <a:lnTo>
                  <a:pt x="38260" y="81860"/>
                </a:lnTo>
                <a:lnTo>
                  <a:pt x="38210" y="81600"/>
                </a:lnTo>
                <a:lnTo>
                  <a:pt x="38370" y="81610"/>
                </a:lnTo>
                <a:lnTo>
                  <a:pt x="38440" y="81630"/>
                </a:lnTo>
                <a:lnTo>
                  <a:pt x="38750" y="81590"/>
                </a:lnTo>
                <a:lnTo>
                  <a:pt x="38820" y="81620"/>
                </a:lnTo>
                <a:lnTo>
                  <a:pt x="38900" y="81690"/>
                </a:lnTo>
                <a:lnTo>
                  <a:pt x="38970" y="81730"/>
                </a:lnTo>
                <a:lnTo>
                  <a:pt x="39020" y="81740"/>
                </a:lnTo>
                <a:lnTo>
                  <a:pt x="39050" y="81730"/>
                </a:lnTo>
                <a:lnTo>
                  <a:pt x="39070" y="81700"/>
                </a:lnTo>
                <a:lnTo>
                  <a:pt x="39070" y="81660"/>
                </a:lnTo>
                <a:lnTo>
                  <a:pt x="39080" y="81610"/>
                </a:lnTo>
                <a:lnTo>
                  <a:pt x="39090" y="81570"/>
                </a:lnTo>
                <a:lnTo>
                  <a:pt x="39100" y="81540"/>
                </a:lnTo>
                <a:lnTo>
                  <a:pt x="39110" y="81520"/>
                </a:lnTo>
                <a:lnTo>
                  <a:pt x="39140" y="81510"/>
                </a:lnTo>
                <a:lnTo>
                  <a:pt x="39290" y="81440"/>
                </a:lnTo>
                <a:lnTo>
                  <a:pt x="39300" y="81430"/>
                </a:lnTo>
                <a:lnTo>
                  <a:pt x="39320" y="81400"/>
                </a:lnTo>
                <a:lnTo>
                  <a:pt x="39510" y="81310"/>
                </a:lnTo>
                <a:lnTo>
                  <a:pt x="39610" y="81250"/>
                </a:lnTo>
                <a:lnTo>
                  <a:pt x="39670" y="81180"/>
                </a:lnTo>
                <a:lnTo>
                  <a:pt x="39710" y="81100"/>
                </a:lnTo>
                <a:lnTo>
                  <a:pt x="39720" y="81030"/>
                </a:lnTo>
                <a:lnTo>
                  <a:pt x="39720" y="80970"/>
                </a:lnTo>
                <a:lnTo>
                  <a:pt x="39690" y="80820"/>
                </a:lnTo>
                <a:lnTo>
                  <a:pt x="39680" y="80770"/>
                </a:lnTo>
                <a:lnTo>
                  <a:pt x="39680" y="80760"/>
                </a:lnTo>
                <a:lnTo>
                  <a:pt x="40260" y="79470"/>
                </a:lnTo>
                <a:lnTo>
                  <a:pt x="40440" y="79880"/>
                </a:lnTo>
                <a:lnTo>
                  <a:pt x="40530" y="79990"/>
                </a:lnTo>
                <a:lnTo>
                  <a:pt x="40780" y="80120"/>
                </a:lnTo>
                <a:lnTo>
                  <a:pt x="41500" y="80220"/>
                </a:lnTo>
                <a:lnTo>
                  <a:pt x="41620" y="80210"/>
                </a:lnTo>
                <a:lnTo>
                  <a:pt x="41680" y="80180"/>
                </a:lnTo>
                <a:lnTo>
                  <a:pt x="41730" y="80120"/>
                </a:lnTo>
                <a:lnTo>
                  <a:pt x="41750" y="80070"/>
                </a:lnTo>
                <a:lnTo>
                  <a:pt x="41770" y="79970"/>
                </a:lnTo>
                <a:lnTo>
                  <a:pt x="41780" y="79940"/>
                </a:lnTo>
                <a:lnTo>
                  <a:pt x="41810" y="79920"/>
                </a:lnTo>
                <a:lnTo>
                  <a:pt x="41980" y="79870"/>
                </a:lnTo>
                <a:lnTo>
                  <a:pt x="42000" y="79880"/>
                </a:lnTo>
                <a:lnTo>
                  <a:pt x="42020" y="79910"/>
                </a:lnTo>
                <a:lnTo>
                  <a:pt x="42030" y="79950"/>
                </a:lnTo>
                <a:lnTo>
                  <a:pt x="42090" y="80070"/>
                </a:lnTo>
                <a:lnTo>
                  <a:pt x="42110" y="80140"/>
                </a:lnTo>
                <a:lnTo>
                  <a:pt x="42150" y="80280"/>
                </a:lnTo>
                <a:lnTo>
                  <a:pt x="42170" y="80410"/>
                </a:lnTo>
                <a:lnTo>
                  <a:pt x="42180" y="80440"/>
                </a:lnTo>
                <a:lnTo>
                  <a:pt x="42200" y="80490"/>
                </a:lnTo>
                <a:lnTo>
                  <a:pt x="42280" y="80600"/>
                </a:lnTo>
                <a:lnTo>
                  <a:pt x="42300" y="80640"/>
                </a:lnTo>
                <a:lnTo>
                  <a:pt x="42310" y="80680"/>
                </a:lnTo>
                <a:lnTo>
                  <a:pt x="42300" y="80710"/>
                </a:lnTo>
                <a:lnTo>
                  <a:pt x="42280" y="80730"/>
                </a:lnTo>
                <a:lnTo>
                  <a:pt x="42260" y="80750"/>
                </a:lnTo>
                <a:lnTo>
                  <a:pt x="42230" y="80760"/>
                </a:lnTo>
                <a:lnTo>
                  <a:pt x="42160" y="80780"/>
                </a:lnTo>
                <a:lnTo>
                  <a:pt x="42140" y="80810"/>
                </a:lnTo>
                <a:lnTo>
                  <a:pt x="42120" y="80850"/>
                </a:lnTo>
                <a:lnTo>
                  <a:pt x="42110" y="80910"/>
                </a:lnTo>
                <a:lnTo>
                  <a:pt x="42100" y="80950"/>
                </a:lnTo>
                <a:lnTo>
                  <a:pt x="42070" y="81020"/>
                </a:lnTo>
                <a:lnTo>
                  <a:pt x="42070" y="81050"/>
                </a:lnTo>
                <a:lnTo>
                  <a:pt x="42090" y="81100"/>
                </a:lnTo>
                <a:lnTo>
                  <a:pt x="42100" y="81130"/>
                </a:lnTo>
                <a:lnTo>
                  <a:pt x="42090" y="81170"/>
                </a:lnTo>
                <a:lnTo>
                  <a:pt x="42080" y="81200"/>
                </a:lnTo>
                <a:lnTo>
                  <a:pt x="42070" y="81260"/>
                </a:lnTo>
                <a:lnTo>
                  <a:pt x="42100" y="81320"/>
                </a:lnTo>
                <a:lnTo>
                  <a:pt x="42210" y="81510"/>
                </a:lnTo>
                <a:lnTo>
                  <a:pt x="42240" y="81580"/>
                </a:lnTo>
                <a:lnTo>
                  <a:pt x="42260" y="81650"/>
                </a:lnTo>
                <a:lnTo>
                  <a:pt x="42270" y="81720"/>
                </a:lnTo>
                <a:lnTo>
                  <a:pt x="42280" y="81800"/>
                </a:lnTo>
                <a:lnTo>
                  <a:pt x="42320" y="81920"/>
                </a:lnTo>
                <a:lnTo>
                  <a:pt x="42400" y="82120"/>
                </a:lnTo>
                <a:lnTo>
                  <a:pt x="42460" y="82250"/>
                </a:lnTo>
                <a:lnTo>
                  <a:pt x="42530" y="82320"/>
                </a:lnTo>
                <a:lnTo>
                  <a:pt x="42600" y="82340"/>
                </a:lnTo>
                <a:lnTo>
                  <a:pt x="43340" y="82410"/>
                </a:lnTo>
                <a:lnTo>
                  <a:pt x="43410" y="82500"/>
                </a:lnTo>
                <a:lnTo>
                  <a:pt x="43440" y="82530"/>
                </a:lnTo>
                <a:lnTo>
                  <a:pt x="43540" y="82610"/>
                </a:lnTo>
                <a:lnTo>
                  <a:pt x="43640" y="82700"/>
                </a:lnTo>
                <a:lnTo>
                  <a:pt x="43670" y="82720"/>
                </a:lnTo>
                <a:lnTo>
                  <a:pt x="43730" y="82730"/>
                </a:lnTo>
                <a:lnTo>
                  <a:pt x="43750" y="82740"/>
                </a:lnTo>
                <a:lnTo>
                  <a:pt x="43770" y="82750"/>
                </a:lnTo>
                <a:lnTo>
                  <a:pt x="43830" y="82790"/>
                </a:lnTo>
                <a:lnTo>
                  <a:pt x="43860" y="82810"/>
                </a:lnTo>
                <a:lnTo>
                  <a:pt x="43890" y="82840"/>
                </a:lnTo>
                <a:lnTo>
                  <a:pt x="43910" y="82890"/>
                </a:lnTo>
                <a:lnTo>
                  <a:pt x="43920" y="82920"/>
                </a:lnTo>
                <a:lnTo>
                  <a:pt x="43950" y="82950"/>
                </a:lnTo>
                <a:lnTo>
                  <a:pt x="44010" y="82970"/>
                </a:lnTo>
                <a:lnTo>
                  <a:pt x="44020" y="82990"/>
                </a:lnTo>
                <a:lnTo>
                  <a:pt x="44010" y="83030"/>
                </a:lnTo>
                <a:lnTo>
                  <a:pt x="43870" y="83240"/>
                </a:lnTo>
                <a:lnTo>
                  <a:pt x="43860" y="83280"/>
                </a:lnTo>
                <a:lnTo>
                  <a:pt x="43870" y="83330"/>
                </a:lnTo>
                <a:lnTo>
                  <a:pt x="43900" y="83350"/>
                </a:lnTo>
                <a:lnTo>
                  <a:pt x="43970" y="83380"/>
                </a:lnTo>
                <a:lnTo>
                  <a:pt x="44000" y="83400"/>
                </a:lnTo>
                <a:lnTo>
                  <a:pt x="44010" y="83440"/>
                </a:lnTo>
                <a:lnTo>
                  <a:pt x="44010" y="83500"/>
                </a:lnTo>
                <a:lnTo>
                  <a:pt x="44010" y="83560"/>
                </a:lnTo>
                <a:lnTo>
                  <a:pt x="43980" y="83600"/>
                </a:lnTo>
                <a:lnTo>
                  <a:pt x="43970" y="83610"/>
                </a:lnTo>
                <a:lnTo>
                  <a:pt x="43970" y="83620"/>
                </a:lnTo>
                <a:lnTo>
                  <a:pt x="43940" y="83670"/>
                </a:lnTo>
                <a:lnTo>
                  <a:pt x="43930" y="83730"/>
                </a:lnTo>
                <a:lnTo>
                  <a:pt x="43910" y="83830"/>
                </a:lnTo>
                <a:lnTo>
                  <a:pt x="43880" y="83880"/>
                </a:lnTo>
                <a:lnTo>
                  <a:pt x="43860" y="83910"/>
                </a:lnTo>
                <a:lnTo>
                  <a:pt x="43830" y="83910"/>
                </a:lnTo>
                <a:lnTo>
                  <a:pt x="43810" y="83890"/>
                </a:lnTo>
                <a:lnTo>
                  <a:pt x="43790" y="83860"/>
                </a:lnTo>
                <a:lnTo>
                  <a:pt x="43770" y="83820"/>
                </a:lnTo>
                <a:lnTo>
                  <a:pt x="43750" y="83800"/>
                </a:lnTo>
                <a:lnTo>
                  <a:pt x="43730" y="83780"/>
                </a:lnTo>
                <a:lnTo>
                  <a:pt x="43700" y="83780"/>
                </a:lnTo>
                <a:lnTo>
                  <a:pt x="43670" y="83790"/>
                </a:lnTo>
                <a:lnTo>
                  <a:pt x="43640" y="83820"/>
                </a:lnTo>
                <a:lnTo>
                  <a:pt x="43610" y="83870"/>
                </a:lnTo>
                <a:lnTo>
                  <a:pt x="43600" y="83950"/>
                </a:lnTo>
                <a:lnTo>
                  <a:pt x="43620" y="84100"/>
                </a:lnTo>
                <a:lnTo>
                  <a:pt x="43620" y="84150"/>
                </a:lnTo>
                <a:lnTo>
                  <a:pt x="43590" y="84260"/>
                </a:lnTo>
                <a:lnTo>
                  <a:pt x="43580" y="84320"/>
                </a:lnTo>
                <a:lnTo>
                  <a:pt x="43600" y="84480"/>
                </a:lnTo>
                <a:lnTo>
                  <a:pt x="43590" y="84570"/>
                </a:lnTo>
                <a:lnTo>
                  <a:pt x="43560" y="84610"/>
                </a:lnTo>
                <a:lnTo>
                  <a:pt x="43520" y="84650"/>
                </a:lnTo>
                <a:lnTo>
                  <a:pt x="43510" y="84680"/>
                </a:lnTo>
                <a:lnTo>
                  <a:pt x="43500" y="84730"/>
                </a:lnTo>
                <a:lnTo>
                  <a:pt x="43510" y="84790"/>
                </a:lnTo>
                <a:lnTo>
                  <a:pt x="43530" y="84870"/>
                </a:lnTo>
                <a:lnTo>
                  <a:pt x="43650" y="85070"/>
                </a:lnTo>
                <a:lnTo>
                  <a:pt x="43670" y="85230"/>
                </a:lnTo>
                <a:lnTo>
                  <a:pt x="43260" y="85100"/>
                </a:lnTo>
                <a:lnTo>
                  <a:pt x="43120" y="85080"/>
                </a:lnTo>
                <a:lnTo>
                  <a:pt x="42710" y="85100"/>
                </a:lnTo>
                <a:lnTo>
                  <a:pt x="42670" y="85090"/>
                </a:lnTo>
                <a:lnTo>
                  <a:pt x="42500" y="85060"/>
                </a:lnTo>
                <a:lnTo>
                  <a:pt x="42480" y="85080"/>
                </a:lnTo>
                <a:lnTo>
                  <a:pt x="42520" y="85210"/>
                </a:lnTo>
                <a:lnTo>
                  <a:pt x="42530" y="85270"/>
                </a:lnTo>
                <a:lnTo>
                  <a:pt x="42530" y="85310"/>
                </a:lnTo>
                <a:lnTo>
                  <a:pt x="42510" y="85320"/>
                </a:lnTo>
                <a:lnTo>
                  <a:pt x="42390" y="85290"/>
                </a:lnTo>
                <a:lnTo>
                  <a:pt x="42320" y="85310"/>
                </a:lnTo>
                <a:lnTo>
                  <a:pt x="42230" y="85370"/>
                </a:lnTo>
                <a:lnTo>
                  <a:pt x="42070" y="85530"/>
                </a:lnTo>
                <a:lnTo>
                  <a:pt x="42000" y="85570"/>
                </a:lnTo>
                <a:lnTo>
                  <a:pt x="41950" y="85580"/>
                </a:lnTo>
                <a:lnTo>
                  <a:pt x="41850" y="85560"/>
                </a:lnTo>
                <a:lnTo>
                  <a:pt x="41780" y="85520"/>
                </a:lnTo>
                <a:lnTo>
                  <a:pt x="41740" y="85460"/>
                </a:lnTo>
                <a:lnTo>
                  <a:pt x="41720" y="85400"/>
                </a:lnTo>
                <a:lnTo>
                  <a:pt x="41710" y="85340"/>
                </a:lnTo>
                <a:lnTo>
                  <a:pt x="41670" y="85290"/>
                </a:lnTo>
                <a:lnTo>
                  <a:pt x="41420" y="85140"/>
                </a:lnTo>
                <a:lnTo>
                  <a:pt x="41300" y="85140"/>
                </a:lnTo>
                <a:lnTo>
                  <a:pt x="41140" y="85190"/>
                </a:lnTo>
                <a:lnTo>
                  <a:pt x="40620" y="85430"/>
                </a:lnTo>
                <a:lnTo>
                  <a:pt x="40270" y="85500"/>
                </a:lnTo>
                <a:lnTo>
                  <a:pt x="40190" y="85540"/>
                </a:lnTo>
                <a:lnTo>
                  <a:pt x="40120" y="85620"/>
                </a:lnTo>
                <a:lnTo>
                  <a:pt x="40090" y="85720"/>
                </a:lnTo>
                <a:lnTo>
                  <a:pt x="40080" y="86020"/>
                </a:lnTo>
                <a:lnTo>
                  <a:pt x="40040" y="86180"/>
                </a:lnTo>
                <a:lnTo>
                  <a:pt x="40040" y="86230"/>
                </a:lnTo>
                <a:lnTo>
                  <a:pt x="40040" y="86290"/>
                </a:lnTo>
                <a:lnTo>
                  <a:pt x="40070" y="86340"/>
                </a:lnTo>
                <a:lnTo>
                  <a:pt x="40100" y="86370"/>
                </a:lnTo>
                <a:lnTo>
                  <a:pt x="40140" y="86410"/>
                </a:lnTo>
                <a:lnTo>
                  <a:pt x="40150" y="86420"/>
                </a:lnTo>
                <a:lnTo>
                  <a:pt x="40150" y="86470"/>
                </a:lnTo>
                <a:lnTo>
                  <a:pt x="40160" y="86560"/>
                </a:lnTo>
                <a:lnTo>
                  <a:pt x="40160" y="86610"/>
                </a:lnTo>
                <a:lnTo>
                  <a:pt x="40160" y="86660"/>
                </a:lnTo>
                <a:lnTo>
                  <a:pt x="40090" y="86820"/>
                </a:lnTo>
                <a:lnTo>
                  <a:pt x="39980" y="87010"/>
                </a:lnTo>
                <a:lnTo>
                  <a:pt x="39970" y="87020"/>
                </a:lnTo>
                <a:lnTo>
                  <a:pt x="39960" y="87030"/>
                </a:lnTo>
                <a:lnTo>
                  <a:pt x="39940" y="87040"/>
                </a:lnTo>
                <a:lnTo>
                  <a:pt x="39840" y="87020"/>
                </a:lnTo>
                <a:lnTo>
                  <a:pt x="39750" y="86970"/>
                </a:lnTo>
                <a:lnTo>
                  <a:pt x="39700" y="86920"/>
                </a:lnTo>
                <a:lnTo>
                  <a:pt x="39670" y="86880"/>
                </a:lnTo>
                <a:lnTo>
                  <a:pt x="39550" y="86510"/>
                </a:lnTo>
                <a:lnTo>
                  <a:pt x="39500" y="86400"/>
                </a:lnTo>
                <a:lnTo>
                  <a:pt x="39480" y="86380"/>
                </a:lnTo>
                <a:lnTo>
                  <a:pt x="39440" y="86330"/>
                </a:lnTo>
                <a:lnTo>
                  <a:pt x="39390" y="86290"/>
                </a:lnTo>
                <a:lnTo>
                  <a:pt x="39310" y="86240"/>
                </a:lnTo>
                <a:lnTo>
                  <a:pt x="39230" y="86170"/>
                </a:lnTo>
                <a:lnTo>
                  <a:pt x="39160" y="86140"/>
                </a:lnTo>
                <a:lnTo>
                  <a:pt x="39120" y="86130"/>
                </a:lnTo>
                <a:lnTo>
                  <a:pt x="39070" y="86140"/>
                </a:lnTo>
                <a:lnTo>
                  <a:pt x="38990" y="86170"/>
                </a:lnTo>
                <a:lnTo>
                  <a:pt x="38910" y="86170"/>
                </a:lnTo>
                <a:lnTo>
                  <a:pt x="38810" y="86200"/>
                </a:lnTo>
                <a:lnTo>
                  <a:pt x="38570" y="86390"/>
                </a:lnTo>
                <a:lnTo>
                  <a:pt x="38540" y="86400"/>
                </a:lnTo>
                <a:lnTo>
                  <a:pt x="38510" y="86390"/>
                </a:lnTo>
                <a:lnTo>
                  <a:pt x="38380" y="86270"/>
                </a:lnTo>
                <a:lnTo>
                  <a:pt x="38290" y="86220"/>
                </a:lnTo>
                <a:lnTo>
                  <a:pt x="38240" y="86230"/>
                </a:lnTo>
                <a:lnTo>
                  <a:pt x="38210" y="86250"/>
                </a:lnTo>
                <a:lnTo>
                  <a:pt x="38030" y="86510"/>
                </a:lnTo>
                <a:lnTo>
                  <a:pt x="37870" y="86410"/>
                </a:lnTo>
                <a:lnTo>
                  <a:pt x="37770" y="86300"/>
                </a:lnTo>
                <a:lnTo>
                  <a:pt x="37750" y="86250"/>
                </a:lnTo>
                <a:lnTo>
                  <a:pt x="37750" y="86190"/>
                </a:lnTo>
                <a:lnTo>
                  <a:pt x="37750" y="86120"/>
                </a:lnTo>
                <a:lnTo>
                  <a:pt x="37720" y="86040"/>
                </a:lnTo>
                <a:lnTo>
                  <a:pt x="37670" y="85980"/>
                </a:lnTo>
                <a:lnTo>
                  <a:pt x="37610" y="85940"/>
                </a:lnTo>
                <a:lnTo>
                  <a:pt x="37500" y="85890"/>
                </a:lnTo>
                <a:lnTo>
                  <a:pt x="37460" y="85840"/>
                </a:lnTo>
                <a:lnTo>
                  <a:pt x="37430" y="85820"/>
                </a:lnTo>
                <a:lnTo>
                  <a:pt x="37410" y="85810"/>
                </a:lnTo>
                <a:lnTo>
                  <a:pt x="37310" y="85790"/>
                </a:lnTo>
                <a:lnTo>
                  <a:pt x="37220" y="85760"/>
                </a:lnTo>
                <a:lnTo>
                  <a:pt x="37180" y="85740"/>
                </a:lnTo>
                <a:lnTo>
                  <a:pt x="37120" y="85740"/>
                </a:lnTo>
                <a:lnTo>
                  <a:pt x="36750" y="85840"/>
                </a:lnTo>
                <a:lnTo>
                  <a:pt x="36690" y="85840"/>
                </a:lnTo>
                <a:lnTo>
                  <a:pt x="36670" y="85850"/>
                </a:lnTo>
                <a:lnTo>
                  <a:pt x="36650" y="85870"/>
                </a:lnTo>
                <a:lnTo>
                  <a:pt x="36650" y="85900"/>
                </a:lnTo>
                <a:lnTo>
                  <a:pt x="36640" y="85930"/>
                </a:lnTo>
                <a:lnTo>
                  <a:pt x="36630" y="85950"/>
                </a:lnTo>
                <a:lnTo>
                  <a:pt x="36610" y="85970"/>
                </a:lnTo>
                <a:lnTo>
                  <a:pt x="36550" y="86010"/>
                </a:lnTo>
                <a:lnTo>
                  <a:pt x="36520" y="86040"/>
                </a:lnTo>
                <a:lnTo>
                  <a:pt x="36470" y="86130"/>
                </a:lnTo>
                <a:lnTo>
                  <a:pt x="36450" y="86160"/>
                </a:lnTo>
                <a:lnTo>
                  <a:pt x="36420" y="86190"/>
                </a:lnTo>
                <a:lnTo>
                  <a:pt x="36390" y="86200"/>
                </a:lnTo>
                <a:lnTo>
                  <a:pt x="36360" y="86200"/>
                </a:lnTo>
                <a:lnTo>
                  <a:pt x="36350" y="86190"/>
                </a:lnTo>
                <a:lnTo>
                  <a:pt x="36300" y="86060"/>
                </a:lnTo>
                <a:lnTo>
                  <a:pt x="36230" y="85950"/>
                </a:lnTo>
                <a:lnTo>
                  <a:pt x="36210" y="85880"/>
                </a:lnTo>
                <a:lnTo>
                  <a:pt x="36200" y="85800"/>
                </a:lnTo>
                <a:lnTo>
                  <a:pt x="36200" y="85720"/>
                </a:lnTo>
                <a:lnTo>
                  <a:pt x="36220" y="85640"/>
                </a:lnTo>
                <a:lnTo>
                  <a:pt x="36230" y="85600"/>
                </a:lnTo>
                <a:lnTo>
                  <a:pt x="36280" y="85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Oreb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330" y="68750"/>
                </a:moveTo>
                <a:lnTo>
                  <a:pt x="41140" y="68860"/>
                </a:lnTo>
                <a:lnTo>
                  <a:pt x="41220" y="68860"/>
                </a:lnTo>
                <a:lnTo>
                  <a:pt x="41300" y="68830"/>
                </a:lnTo>
                <a:lnTo>
                  <a:pt x="41240" y="68610"/>
                </a:lnTo>
                <a:lnTo>
                  <a:pt x="41260" y="68490"/>
                </a:lnTo>
                <a:lnTo>
                  <a:pt x="41300" y="68370"/>
                </a:lnTo>
                <a:lnTo>
                  <a:pt x="41430" y="68260"/>
                </a:lnTo>
                <a:lnTo>
                  <a:pt x="41490" y="68240"/>
                </a:lnTo>
                <a:lnTo>
                  <a:pt x="41540" y="68240"/>
                </a:lnTo>
                <a:lnTo>
                  <a:pt x="41550" y="68260"/>
                </a:lnTo>
                <a:lnTo>
                  <a:pt x="41550" y="68280"/>
                </a:lnTo>
                <a:lnTo>
                  <a:pt x="41550" y="68310"/>
                </a:lnTo>
                <a:lnTo>
                  <a:pt x="41560" y="68350"/>
                </a:lnTo>
                <a:lnTo>
                  <a:pt x="41580" y="68380"/>
                </a:lnTo>
                <a:lnTo>
                  <a:pt x="41640" y="68430"/>
                </a:lnTo>
                <a:lnTo>
                  <a:pt x="41780" y="68510"/>
                </a:lnTo>
                <a:lnTo>
                  <a:pt x="42050" y="68580"/>
                </a:lnTo>
                <a:lnTo>
                  <a:pt x="42720" y="68880"/>
                </a:lnTo>
                <a:lnTo>
                  <a:pt x="42780" y="68920"/>
                </a:lnTo>
                <a:lnTo>
                  <a:pt x="42810" y="68950"/>
                </a:lnTo>
                <a:lnTo>
                  <a:pt x="43380" y="69680"/>
                </a:lnTo>
                <a:lnTo>
                  <a:pt x="43410" y="69750"/>
                </a:lnTo>
                <a:lnTo>
                  <a:pt x="43460" y="69840"/>
                </a:lnTo>
                <a:lnTo>
                  <a:pt x="43470" y="69900"/>
                </a:lnTo>
                <a:lnTo>
                  <a:pt x="43460" y="69950"/>
                </a:lnTo>
                <a:lnTo>
                  <a:pt x="43430" y="70000"/>
                </a:lnTo>
                <a:lnTo>
                  <a:pt x="43440" y="70030"/>
                </a:lnTo>
                <a:lnTo>
                  <a:pt x="43480" y="70060"/>
                </a:lnTo>
                <a:lnTo>
                  <a:pt x="43540" y="70080"/>
                </a:lnTo>
                <a:lnTo>
                  <a:pt x="43640" y="70140"/>
                </a:lnTo>
                <a:lnTo>
                  <a:pt x="43690" y="70240"/>
                </a:lnTo>
                <a:lnTo>
                  <a:pt x="43740" y="70420"/>
                </a:lnTo>
                <a:lnTo>
                  <a:pt x="43760" y="70540"/>
                </a:lnTo>
                <a:lnTo>
                  <a:pt x="43740" y="70660"/>
                </a:lnTo>
                <a:lnTo>
                  <a:pt x="43680" y="70930"/>
                </a:lnTo>
                <a:lnTo>
                  <a:pt x="43680" y="71080"/>
                </a:lnTo>
                <a:lnTo>
                  <a:pt x="43690" y="71160"/>
                </a:lnTo>
                <a:lnTo>
                  <a:pt x="43720" y="71200"/>
                </a:lnTo>
                <a:lnTo>
                  <a:pt x="43760" y="71210"/>
                </a:lnTo>
                <a:lnTo>
                  <a:pt x="43880" y="71210"/>
                </a:lnTo>
                <a:lnTo>
                  <a:pt x="43940" y="71220"/>
                </a:lnTo>
                <a:lnTo>
                  <a:pt x="43990" y="71300"/>
                </a:lnTo>
                <a:lnTo>
                  <a:pt x="44010" y="71400"/>
                </a:lnTo>
                <a:lnTo>
                  <a:pt x="44020" y="71570"/>
                </a:lnTo>
                <a:lnTo>
                  <a:pt x="44030" y="71650"/>
                </a:lnTo>
                <a:lnTo>
                  <a:pt x="44060" y="71700"/>
                </a:lnTo>
                <a:lnTo>
                  <a:pt x="44100" y="71710"/>
                </a:lnTo>
                <a:lnTo>
                  <a:pt x="44180" y="71700"/>
                </a:lnTo>
                <a:lnTo>
                  <a:pt x="44210" y="71710"/>
                </a:lnTo>
                <a:lnTo>
                  <a:pt x="44240" y="71750"/>
                </a:lnTo>
                <a:lnTo>
                  <a:pt x="44250" y="71800"/>
                </a:lnTo>
                <a:lnTo>
                  <a:pt x="44240" y="71860"/>
                </a:lnTo>
                <a:lnTo>
                  <a:pt x="44180" y="71980"/>
                </a:lnTo>
                <a:lnTo>
                  <a:pt x="44180" y="71990"/>
                </a:lnTo>
                <a:lnTo>
                  <a:pt x="44180" y="72000"/>
                </a:lnTo>
                <a:lnTo>
                  <a:pt x="44180" y="72030"/>
                </a:lnTo>
                <a:lnTo>
                  <a:pt x="44190" y="72060"/>
                </a:lnTo>
                <a:lnTo>
                  <a:pt x="44260" y="72170"/>
                </a:lnTo>
                <a:lnTo>
                  <a:pt x="44280" y="72250"/>
                </a:lnTo>
                <a:lnTo>
                  <a:pt x="44280" y="72340"/>
                </a:lnTo>
                <a:lnTo>
                  <a:pt x="44250" y="72410"/>
                </a:lnTo>
                <a:lnTo>
                  <a:pt x="44190" y="72450"/>
                </a:lnTo>
                <a:lnTo>
                  <a:pt x="43960" y="72530"/>
                </a:lnTo>
                <a:lnTo>
                  <a:pt x="43940" y="72560"/>
                </a:lnTo>
                <a:lnTo>
                  <a:pt x="43920" y="72630"/>
                </a:lnTo>
                <a:lnTo>
                  <a:pt x="43910" y="72700"/>
                </a:lnTo>
                <a:lnTo>
                  <a:pt x="43920" y="72760"/>
                </a:lnTo>
                <a:lnTo>
                  <a:pt x="43940" y="72810"/>
                </a:lnTo>
                <a:lnTo>
                  <a:pt x="43980" y="72850"/>
                </a:lnTo>
                <a:lnTo>
                  <a:pt x="43990" y="72880"/>
                </a:lnTo>
                <a:lnTo>
                  <a:pt x="43990" y="72900"/>
                </a:lnTo>
                <a:lnTo>
                  <a:pt x="43910" y="73130"/>
                </a:lnTo>
                <a:lnTo>
                  <a:pt x="43900" y="73190"/>
                </a:lnTo>
                <a:lnTo>
                  <a:pt x="43920" y="73220"/>
                </a:lnTo>
                <a:lnTo>
                  <a:pt x="44040" y="73280"/>
                </a:lnTo>
                <a:lnTo>
                  <a:pt x="44120" y="73360"/>
                </a:lnTo>
                <a:lnTo>
                  <a:pt x="44190" y="73480"/>
                </a:lnTo>
                <a:lnTo>
                  <a:pt x="44230" y="73540"/>
                </a:lnTo>
                <a:lnTo>
                  <a:pt x="44270" y="73560"/>
                </a:lnTo>
                <a:lnTo>
                  <a:pt x="44400" y="73550"/>
                </a:lnTo>
                <a:lnTo>
                  <a:pt x="44440" y="73560"/>
                </a:lnTo>
                <a:lnTo>
                  <a:pt x="44440" y="73590"/>
                </a:lnTo>
                <a:lnTo>
                  <a:pt x="44430" y="73620"/>
                </a:lnTo>
                <a:lnTo>
                  <a:pt x="44360" y="73730"/>
                </a:lnTo>
                <a:lnTo>
                  <a:pt x="44340" y="73790"/>
                </a:lnTo>
                <a:lnTo>
                  <a:pt x="44350" y="73840"/>
                </a:lnTo>
                <a:lnTo>
                  <a:pt x="44370" y="73930"/>
                </a:lnTo>
                <a:lnTo>
                  <a:pt x="44450" y="74140"/>
                </a:lnTo>
                <a:lnTo>
                  <a:pt x="44450" y="74190"/>
                </a:lnTo>
                <a:lnTo>
                  <a:pt x="44440" y="74230"/>
                </a:lnTo>
                <a:lnTo>
                  <a:pt x="44400" y="74270"/>
                </a:lnTo>
                <a:lnTo>
                  <a:pt x="44330" y="74310"/>
                </a:lnTo>
                <a:lnTo>
                  <a:pt x="44250" y="74330"/>
                </a:lnTo>
                <a:lnTo>
                  <a:pt x="44200" y="74360"/>
                </a:lnTo>
                <a:lnTo>
                  <a:pt x="44160" y="74390"/>
                </a:lnTo>
                <a:lnTo>
                  <a:pt x="44130" y="74460"/>
                </a:lnTo>
                <a:lnTo>
                  <a:pt x="44020" y="74570"/>
                </a:lnTo>
                <a:lnTo>
                  <a:pt x="43980" y="74630"/>
                </a:lnTo>
                <a:lnTo>
                  <a:pt x="43950" y="74680"/>
                </a:lnTo>
                <a:lnTo>
                  <a:pt x="43940" y="74740"/>
                </a:lnTo>
                <a:lnTo>
                  <a:pt x="43970" y="74810"/>
                </a:lnTo>
                <a:lnTo>
                  <a:pt x="44000" y="74860"/>
                </a:lnTo>
                <a:lnTo>
                  <a:pt x="44190" y="75040"/>
                </a:lnTo>
                <a:lnTo>
                  <a:pt x="44060" y="75100"/>
                </a:lnTo>
                <a:lnTo>
                  <a:pt x="43980" y="75110"/>
                </a:lnTo>
                <a:lnTo>
                  <a:pt x="43890" y="75150"/>
                </a:lnTo>
                <a:lnTo>
                  <a:pt x="43830" y="75210"/>
                </a:lnTo>
                <a:lnTo>
                  <a:pt x="43800" y="75260"/>
                </a:lnTo>
                <a:lnTo>
                  <a:pt x="43800" y="75300"/>
                </a:lnTo>
                <a:lnTo>
                  <a:pt x="43810" y="75340"/>
                </a:lnTo>
                <a:lnTo>
                  <a:pt x="43820" y="75410"/>
                </a:lnTo>
                <a:lnTo>
                  <a:pt x="43800" y="75500"/>
                </a:lnTo>
                <a:lnTo>
                  <a:pt x="43720" y="75630"/>
                </a:lnTo>
                <a:lnTo>
                  <a:pt x="43640" y="75690"/>
                </a:lnTo>
                <a:lnTo>
                  <a:pt x="43300" y="75860"/>
                </a:lnTo>
                <a:lnTo>
                  <a:pt x="43210" y="75890"/>
                </a:lnTo>
                <a:lnTo>
                  <a:pt x="43130" y="75880"/>
                </a:lnTo>
                <a:lnTo>
                  <a:pt x="43020" y="75840"/>
                </a:lnTo>
                <a:lnTo>
                  <a:pt x="42940" y="75840"/>
                </a:lnTo>
                <a:lnTo>
                  <a:pt x="42850" y="75860"/>
                </a:lnTo>
                <a:lnTo>
                  <a:pt x="42520" y="76080"/>
                </a:lnTo>
                <a:lnTo>
                  <a:pt x="42430" y="76180"/>
                </a:lnTo>
                <a:lnTo>
                  <a:pt x="42190" y="76540"/>
                </a:lnTo>
                <a:lnTo>
                  <a:pt x="42090" y="76670"/>
                </a:lnTo>
                <a:lnTo>
                  <a:pt x="42030" y="76720"/>
                </a:lnTo>
                <a:lnTo>
                  <a:pt x="41680" y="76820"/>
                </a:lnTo>
                <a:lnTo>
                  <a:pt x="41570" y="76890"/>
                </a:lnTo>
                <a:lnTo>
                  <a:pt x="41430" y="77030"/>
                </a:lnTo>
                <a:lnTo>
                  <a:pt x="41230" y="76880"/>
                </a:lnTo>
                <a:lnTo>
                  <a:pt x="41170" y="76790"/>
                </a:lnTo>
                <a:lnTo>
                  <a:pt x="41130" y="76640"/>
                </a:lnTo>
                <a:lnTo>
                  <a:pt x="41070" y="76510"/>
                </a:lnTo>
                <a:lnTo>
                  <a:pt x="41010" y="76470"/>
                </a:lnTo>
                <a:lnTo>
                  <a:pt x="40950" y="76450"/>
                </a:lnTo>
                <a:lnTo>
                  <a:pt x="40920" y="76470"/>
                </a:lnTo>
                <a:lnTo>
                  <a:pt x="40900" y="76500"/>
                </a:lnTo>
                <a:lnTo>
                  <a:pt x="40890" y="76530"/>
                </a:lnTo>
                <a:lnTo>
                  <a:pt x="40890" y="76560"/>
                </a:lnTo>
                <a:lnTo>
                  <a:pt x="40860" y="76590"/>
                </a:lnTo>
                <a:lnTo>
                  <a:pt x="40810" y="76630"/>
                </a:lnTo>
                <a:lnTo>
                  <a:pt x="40750" y="76660"/>
                </a:lnTo>
                <a:lnTo>
                  <a:pt x="40730" y="76660"/>
                </a:lnTo>
                <a:lnTo>
                  <a:pt x="40710" y="76640"/>
                </a:lnTo>
                <a:lnTo>
                  <a:pt x="40700" y="76590"/>
                </a:lnTo>
                <a:lnTo>
                  <a:pt x="40660" y="76570"/>
                </a:lnTo>
                <a:lnTo>
                  <a:pt x="40540" y="76550"/>
                </a:lnTo>
                <a:lnTo>
                  <a:pt x="40470" y="76510"/>
                </a:lnTo>
                <a:lnTo>
                  <a:pt x="40440" y="76450"/>
                </a:lnTo>
                <a:lnTo>
                  <a:pt x="40440" y="76340"/>
                </a:lnTo>
                <a:lnTo>
                  <a:pt x="40420" y="76250"/>
                </a:lnTo>
                <a:lnTo>
                  <a:pt x="40380" y="76150"/>
                </a:lnTo>
                <a:lnTo>
                  <a:pt x="40210" y="75870"/>
                </a:lnTo>
                <a:lnTo>
                  <a:pt x="40180" y="75780"/>
                </a:lnTo>
                <a:lnTo>
                  <a:pt x="40170" y="75710"/>
                </a:lnTo>
                <a:lnTo>
                  <a:pt x="40180" y="75630"/>
                </a:lnTo>
                <a:lnTo>
                  <a:pt x="40170" y="75580"/>
                </a:lnTo>
                <a:lnTo>
                  <a:pt x="40150" y="75510"/>
                </a:lnTo>
                <a:lnTo>
                  <a:pt x="40090" y="75380"/>
                </a:lnTo>
                <a:lnTo>
                  <a:pt x="40030" y="75230"/>
                </a:lnTo>
                <a:lnTo>
                  <a:pt x="39980" y="75070"/>
                </a:lnTo>
                <a:lnTo>
                  <a:pt x="39960" y="75020"/>
                </a:lnTo>
                <a:lnTo>
                  <a:pt x="39910" y="74860"/>
                </a:lnTo>
                <a:lnTo>
                  <a:pt x="39960" y="74620"/>
                </a:lnTo>
                <a:lnTo>
                  <a:pt x="39970" y="74380"/>
                </a:lnTo>
                <a:lnTo>
                  <a:pt x="39960" y="74260"/>
                </a:lnTo>
                <a:lnTo>
                  <a:pt x="39920" y="74080"/>
                </a:lnTo>
                <a:lnTo>
                  <a:pt x="39910" y="74000"/>
                </a:lnTo>
                <a:lnTo>
                  <a:pt x="39900" y="73730"/>
                </a:lnTo>
                <a:lnTo>
                  <a:pt x="39920" y="73530"/>
                </a:lnTo>
                <a:lnTo>
                  <a:pt x="39960" y="73170"/>
                </a:lnTo>
                <a:lnTo>
                  <a:pt x="40020" y="72930"/>
                </a:lnTo>
                <a:lnTo>
                  <a:pt x="40090" y="72720"/>
                </a:lnTo>
                <a:lnTo>
                  <a:pt x="40200" y="72470"/>
                </a:lnTo>
                <a:lnTo>
                  <a:pt x="40220" y="72400"/>
                </a:lnTo>
                <a:lnTo>
                  <a:pt x="40230" y="72360"/>
                </a:lnTo>
                <a:lnTo>
                  <a:pt x="40250" y="72330"/>
                </a:lnTo>
                <a:lnTo>
                  <a:pt x="40350" y="72210"/>
                </a:lnTo>
                <a:lnTo>
                  <a:pt x="40380" y="72150"/>
                </a:lnTo>
                <a:lnTo>
                  <a:pt x="40400" y="72090"/>
                </a:lnTo>
                <a:lnTo>
                  <a:pt x="40390" y="72000"/>
                </a:lnTo>
                <a:lnTo>
                  <a:pt x="40380" y="71980"/>
                </a:lnTo>
                <a:lnTo>
                  <a:pt x="40320" y="71920"/>
                </a:lnTo>
                <a:lnTo>
                  <a:pt x="40290" y="71870"/>
                </a:lnTo>
                <a:lnTo>
                  <a:pt x="40270" y="71810"/>
                </a:lnTo>
                <a:lnTo>
                  <a:pt x="40270" y="71740"/>
                </a:lnTo>
                <a:lnTo>
                  <a:pt x="40290" y="71640"/>
                </a:lnTo>
                <a:lnTo>
                  <a:pt x="40310" y="71590"/>
                </a:lnTo>
                <a:lnTo>
                  <a:pt x="40340" y="71580"/>
                </a:lnTo>
                <a:lnTo>
                  <a:pt x="40370" y="71590"/>
                </a:lnTo>
                <a:lnTo>
                  <a:pt x="40410" y="71610"/>
                </a:lnTo>
                <a:lnTo>
                  <a:pt x="40420" y="71570"/>
                </a:lnTo>
                <a:lnTo>
                  <a:pt x="40430" y="71480"/>
                </a:lnTo>
                <a:lnTo>
                  <a:pt x="40400" y="71230"/>
                </a:lnTo>
                <a:lnTo>
                  <a:pt x="40380" y="71110"/>
                </a:lnTo>
                <a:lnTo>
                  <a:pt x="40340" y="70970"/>
                </a:lnTo>
                <a:lnTo>
                  <a:pt x="40310" y="70860"/>
                </a:lnTo>
                <a:lnTo>
                  <a:pt x="40280" y="70620"/>
                </a:lnTo>
                <a:lnTo>
                  <a:pt x="40280" y="70470"/>
                </a:lnTo>
                <a:lnTo>
                  <a:pt x="40290" y="70080"/>
                </a:lnTo>
                <a:lnTo>
                  <a:pt x="40260" y="69540"/>
                </a:lnTo>
                <a:lnTo>
                  <a:pt x="40230" y="69420"/>
                </a:lnTo>
                <a:lnTo>
                  <a:pt x="40180" y="69360"/>
                </a:lnTo>
                <a:lnTo>
                  <a:pt x="40080" y="69290"/>
                </a:lnTo>
                <a:lnTo>
                  <a:pt x="40050" y="69260"/>
                </a:lnTo>
                <a:lnTo>
                  <a:pt x="40030" y="69220"/>
                </a:lnTo>
                <a:lnTo>
                  <a:pt x="40040" y="69170"/>
                </a:lnTo>
                <a:lnTo>
                  <a:pt x="40090" y="69130"/>
                </a:lnTo>
                <a:lnTo>
                  <a:pt x="40350" y="68960"/>
                </a:lnTo>
                <a:lnTo>
                  <a:pt x="40330" y="6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Kronobe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670" y="85230"/>
                </a:moveTo>
                <a:lnTo>
                  <a:pt x="43750" y="85300"/>
                </a:lnTo>
                <a:lnTo>
                  <a:pt x="43770" y="85340"/>
                </a:lnTo>
                <a:lnTo>
                  <a:pt x="43780" y="85390"/>
                </a:lnTo>
                <a:lnTo>
                  <a:pt x="43770" y="85470"/>
                </a:lnTo>
                <a:lnTo>
                  <a:pt x="43790" y="85540"/>
                </a:lnTo>
                <a:lnTo>
                  <a:pt x="43840" y="85580"/>
                </a:lnTo>
                <a:lnTo>
                  <a:pt x="44010" y="85660"/>
                </a:lnTo>
                <a:lnTo>
                  <a:pt x="44040" y="85690"/>
                </a:lnTo>
                <a:lnTo>
                  <a:pt x="44050" y="85710"/>
                </a:lnTo>
                <a:lnTo>
                  <a:pt x="44050" y="85740"/>
                </a:lnTo>
                <a:lnTo>
                  <a:pt x="44060" y="85780"/>
                </a:lnTo>
                <a:lnTo>
                  <a:pt x="44090" y="85820"/>
                </a:lnTo>
                <a:lnTo>
                  <a:pt x="44220" y="85960"/>
                </a:lnTo>
                <a:lnTo>
                  <a:pt x="44250" y="86000"/>
                </a:lnTo>
                <a:lnTo>
                  <a:pt x="44280" y="86060"/>
                </a:lnTo>
                <a:lnTo>
                  <a:pt x="44440" y="86300"/>
                </a:lnTo>
                <a:lnTo>
                  <a:pt x="44470" y="86350"/>
                </a:lnTo>
                <a:lnTo>
                  <a:pt x="44480" y="86390"/>
                </a:lnTo>
                <a:lnTo>
                  <a:pt x="44480" y="86420"/>
                </a:lnTo>
                <a:lnTo>
                  <a:pt x="44490" y="86450"/>
                </a:lnTo>
                <a:lnTo>
                  <a:pt x="44550" y="86570"/>
                </a:lnTo>
                <a:lnTo>
                  <a:pt x="44570" y="86650"/>
                </a:lnTo>
                <a:lnTo>
                  <a:pt x="44570" y="86730"/>
                </a:lnTo>
                <a:lnTo>
                  <a:pt x="44530" y="86820"/>
                </a:lnTo>
                <a:lnTo>
                  <a:pt x="44460" y="86900"/>
                </a:lnTo>
                <a:lnTo>
                  <a:pt x="44370" y="86930"/>
                </a:lnTo>
                <a:lnTo>
                  <a:pt x="44100" y="86930"/>
                </a:lnTo>
                <a:lnTo>
                  <a:pt x="44040" y="86960"/>
                </a:lnTo>
                <a:lnTo>
                  <a:pt x="44020" y="86960"/>
                </a:lnTo>
                <a:lnTo>
                  <a:pt x="43990" y="86960"/>
                </a:lnTo>
                <a:lnTo>
                  <a:pt x="43800" y="86850"/>
                </a:lnTo>
                <a:lnTo>
                  <a:pt x="43740" y="86840"/>
                </a:lnTo>
                <a:lnTo>
                  <a:pt x="43700" y="86850"/>
                </a:lnTo>
                <a:lnTo>
                  <a:pt x="43660" y="86870"/>
                </a:lnTo>
                <a:lnTo>
                  <a:pt x="43620" y="86910"/>
                </a:lnTo>
                <a:lnTo>
                  <a:pt x="43600" y="86950"/>
                </a:lnTo>
                <a:lnTo>
                  <a:pt x="43600" y="87010"/>
                </a:lnTo>
                <a:lnTo>
                  <a:pt x="43650" y="87150"/>
                </a:lnTo>
                <a:lnTo>
                  <a:pt x="43680" y="87240"/>
                </a:lnTo>
                <a:lnTo>
                  <a:pt x="43690" y="87320"/>
                </a:lnTo>
                <a:lnTo>
                  <a:pt x="43700" y="87390"/>
                </a:lnTo>
                <a:lnTo>
                  <a:pt x="43690" y="87440"/>
                </a:lnTo>
                <a:lnTo>
                  <a:pt x="43660" y="87480"/>
                </a:lnTo>
                <a:lnTo>
                  <a:pt x="43620" y="87520"/>
                </a:lnTo>
                <a:lnTo>
                  <a:pt x="43580" y="87530"/>
                </a:lnTo>
                <a:lnTo>
                  <a:pt x="43440" y="87540"/>
                </a:lnTo>
                <a:lnTo>
                  <a:pt x="43390" y="87540"/>
                </a:lnTo>
                <a:lnTo>
                  <a:pt x="43360" y="87570"/>
                </a:lnTo>
                <a:lnTo>
                  <a:pt x="43320" y="87610"/>
                </a:lnTo>
                <a:lnTo>
                  <a:pt x="43290" y="87630"/>
                </a:lnTo>
                <a:lnTo>
                  <a:pt x="43220" y="87670"/>
                </a:lnTo>
                <a:lnTo>
                  <a:pt x="43190" y="87710"/>
                </a:lnTo>
                <a:lnTo>
                  <a:pt x="43190" y="87760"/>
                </a:lnTo>
                <a:lnTo>
                  <a:pt x="43210" y="87880"/>
                </a:lnTo>
                <a:lnTo>
                  <a:pt x="43250" y="88020"/>
                </a:lnTo>
                <a:lnTo>
                  <a:pt x="43260" y="88090"/>
                </a:lnTo>
                <a:lnTo>
                  <a:pt x="43270" y="88200"/>
                </a:lnTo>
                <a:lnTo>
                  <a:pt x="43240" y="88700"/>
                </a:lnTo>
                <a:lnTo>
                  <a:pt x="43240" y="88800"/>
                </a:lnTo>
                <a:lnTo>
                  <a:pt x="43230" y="88860"/>
                </a:lnTo>
                <a:lnTo>
                  <a:pt x="43200" y="88900"/>
                </a:lnTo>
                <a:lnTo>
                  <a:pt x="43170" y="88920"/>
                </a:lnTo>
                <a:lnTo>
                  <a:pt x="43140" y="88960"/>
                </a:lnTo>
                <a:lnTo>
                  <a:pt x="43120" y="89010"/>
                </a:lnTo>
                <a:lnTo>
                  <a:pt x="43080" y="89180"/>
                </a:lnTo>
                <a:lnTo>
                  <a:pt x="43080" y="89200"/>
                </a:lnTo>
                <a:lnTo>
                  <a:pt x="43080" y="89230"/>
                </a:lnTo>
                <a:lnTo>
                  <a:pt x="43100" y="89280"/>
                </a:lnTo>
                <a:lnTo>
                  <a:pt x="43040" y="89350"/>
                </a:lnTo>
                <a:lnTo>
                  <a:pt x="43000" y="89360"/>
                </a:lnTo>
                <a:lnTo>
                  <a:pt x="42960" y="89360"/>
                </a:lnTo>
                <a:lnTo>
                  <a:pt x="42870" y="89340"/>
                </a:lnTo>
                <a:lnTo>
                  <a:pt x="42810" y="89340"/>
                </a:lnTo>
                <a:lnTo>
                  <a:pt x="42750" y="89360"/>
                </a:lnTo>
                <a:lnTo>
                  <a:pt x="42720" y="89390"/>
                </a:lnTo>
                <a:lnTo>
                  <a:pt x="42700" y="89430"/>
                </a:lnTo>
                <a:lnTo>
                  <a:pt x="42690" y="89460"/>
                </a:lnTo>
                <a:lnTo>
                  <a:pt x="42670" y="89480"/>
                </a:lnTo>
                <a:lnTo>
                  <a:pt x="42650" y="89500"/>
                </a:lnTo>
                <a:lnTo>
                  <a:pt x="42620" y="89500"/>
                </a:lnTo>
                <a:lnTo>
                  <a:pt x="42570" y="89490"/>
                </a:lnTo>
                <a:lnTo>
                  <a:pt x="42500" y="89460"/>
                </a:lnTo>
                <a:lnTo>
                  <a:pt x="42410" y="89400"/>
                </a:lnTo>
                <a:lnTo>
                  <a:pt x="42370" y="89390"/>
                </a:lnTo>
                <a:lnTo>
                  <a:pt x="42310" y="89390"/>
                </a:lnTo>
                <a:lnTo>
                  <a:pt x="42170" y="89430"/>
                </a:lnTo>
                <a:lnTo>
                  <a:pt x="42040" y="89440"/>
                </a:lnTo>
                <a:lnTo>
                  <a:pt x="42010" y="89450"/>
                </a:lnTo>
                <a:lnTo>
                  <a:pt x="41980" y="89470"/>
                </a:lnTo>
                <a:lnTo>
                  <a:pt x="41980" y="89510"/>
                </a:lnTo>
                <a:lnTo>
                  <a:pt x="41970" y="89550"/>
                </a:lnTo>
                <a:lnTo>
                  <a:pt x="41950" y="89590"/>
                </a:lnTo>
                <a:lnTo>
                  <a:pt x="41840" y="89740"/>
                </a:lnTo>
                <a:lnTo>
                  <a:pt x="41740" y="89830"/>
                </a:lnTo>
                <a:lnTo>
                  <a:pt x="41680" y="89850"/>
                </a:lnTo>
                <a:lnTo>
                  <a:pt x="41600" y="89850"/>
                </a:lnTo>
                <a:lnTo>
                  <a:pt x="41160" y="89720"/>
                </a:lnTo>
                <a:lnTo>
                  <a:pt x="41090" y="89680"/>
                </a:lnTo>
                <a:lnTo>
                  <a:pt x="40980" y="89580"/>
                </a:lnTo>
                <a:lnTo>
                  <a:pt x="40870" y="89460"/>
                </a:lnTo>
                <a:lnTo>
                  <a:pt x="40770" y="89380"/>
                </a:lnTo>
                <a:lnTo>
                  <a:pt x="40600" y="89310"/>
                </a:lnTo>
                <a:lnTo>
                  <a:pt x="40050" y="89140"/>
                </a:lnTo>
                <a:lnTo>
                  <a:pt x="39900" y="89070"/>
                </a:lnTo>
                <a:lnTo>
                  <a:pt x="39810" y="89050"/>
                </a:lnTo>
                <a:lnTo>
                  <a:pt x="39450" y="89060"/>
                </a:lnTo>
                <a:lnTo>
                  <a:pt x="39410" y="89040"/>
                </a:lnTo>
                <a:lnTo>
                  <a:pt x="39340" y="88970"/>
                </a:lnTo>
                <a:lnTo>
                  <a:pt x="39290" y="88950"/>
                </a:lnTo>
                <a:lnTo>
                  <a:pt x="39250" y="88960"/>
                </a:lnTo>
                <a:lnTo>
                  <a:pt x="39200" y="89000"/>
                </a:lnTo>
                <a:lnTo>
                  <a:pt x="39150" y="89040"/>
                </a:lnTo>
                <a:lnTo>
                  <a:pt x="39130" y="89080"/>
                </a:lnTo>
                <a:lnTo>
                  <a:pt x="39120" y="89120"/>
                </a:lnTo>
                <a:lnTo>
                  <a:pt x="39100" y="89190"/>
                </a:lnTo>
                <a:lnTo>
                  <a:pt x="39090" y="89220"/>
                </a:lnTo>
                <a:lnTo>
                  <a:pt x="39030" y="89260"/>
                </a:lnTo>
                <a:lnTo>
                  <a:pt x="38940" y="89300"/>
                </a:lnTo>
                <a:lnTo>
                  <a:pt x="37680" y="89600"/>
                </a:lnTo>
                <a:lnTo>
                  <a:pt x="37450" y="89600"/>
                </a:lnTo>
                <a:lnTo>
                  <a:pt x="37360" y="89470"/>
                </a:lnTo>
                <a:lnTo>
                  <a:pt x="37310" y="89330"/>
                </a:lnTo>
                <a:lnTo>
                  <a:pt x="37300" y="89270"/>
                </a:lnTo>
                <a:lnTo>
                  <a:pt x="37300" y="89230"/>
                </a:lnTo>
                <a:lnTo>
                  <a:pt x="37300" y="89180"/>
                </a:lnTo>
                <a:lnTo>
                  <a:pt x="37310" y="89160"/>
                </a:lnTo>
                <a:lnTo>
                  <a:pt x="37310" y="89100"/>
                </a:lnTo>
                <a:lnTo>
                  <a:pt x="37310" y="89030"/>
                </a:lnTo>
                <a:lnTo>
                  <a:pt x="37290" y="88860"/>
                </a:lnTo>
                <a:lnTo>
                  <a:pt x="37260" y="88750"/>
                </a:lnTo>
                <a:lnTo>
                  <a:pt x="37200" y="88620"/>
                </a:lnTo>
                <a:lnTo>
                  <a:pt x="37000" y="88240"/>
                </a:lnTo>
                <a:lnTo>
                  <a:pt x="36940" y="88160"/>
                </a:lnTo>
                <a:lnTo>
                  <a:pt x="36870" y="88090"/>
                </a:lnTo>
                <a:lnTo>
                  <a:pt x="36860" y="88070"/>
                </a:lnTo>
                <a:lnTo>
                  <a:pt x="36880" y="88020"/>
                </a:lnTo>
                <a:lnTo>
                  <a:pt x="36890" y="87990"/>
                </a:lnTo>
                <a:lnTo>
                  <a:pt x="36890" y="87940"/>
                </a:lnTo>
                <a:lnTo>
                  <a:pt x="36880" y="87860"/>
                </a:lnTo>
                <a:lnTo>
                  <a:pt x="36900" y="87590"/>
                </a:lnTo>
                <a:lnTo>
                  <a:pt x="36890" y="87430"/>
                </a:lnTo>
                <a:lnTo>
                  <a:pt x="36900" y="87350"/>
                </a:lnTo>
                <a:lnTo>
                  <a:pt x="36920" y="87280"/>
                </a:lnTo>
                <a:lnTo>
                  <a:pt x="36960" y="87190"/>
                </a:lnTo>
                <a:lnTo>
                  <a:pt x="36980" y="87170"/>
                </a:lnTo>
                <a:lnTo>
                  <a:pt x="37000" y="87150"/>
                </a:lnTo>
                <a:lnTo>
                  <a:pt x="37050" y="87140"/>
                </a:lnTo>
                <a:lnTo>
                  <a:pt x="37150" y="87100"/>
                </a:lnTo>
                <a:lnTo>
                  <a:pt x="37200" y="87090"/>
                </a:lnTo>
                <a:lnTo>
                  <a:pt x="37400" y="87090"/>
                </a:lnTo>
                <a:lnTo>
                  <a:pt x="37440" y="87080"/>
                </a:lnTo>
                <a:lnTo>
                  <a:pt x="37560" y="87010"/>
                </a:lnTo>
                <a:lnTo>
                  <a:pt x="37810" y="86930"/>
                </a:lnTo>
                <a:lnTo>
                  <a:pt x="37870" y="86900"/>
                </a:lnTo>
                <a:lnTo>
                  <a:pt x="37920" y="86860"/>
                </a:lnTo>
                <a:lnTo>
                  <a:pt x="37980" y="86780"/>
                </a:lnTo>
                <a:lnTo>
                  <a:pt x="38030" y="86680"/>
                </a:lnTo>
                <a:lnTo>
                  <a:pt x="38050" y="86610"/>
                </a:lnTo>
                <a:lnTo>
                  <a:pt x="38030" y="86510"/>
                </a:lnTo>
                <a:lnTo>
                  <a:pt x="38210" y="86250"/>
                </a:lnTo>
                <a:lnTo>
                  <a:pt x="38240" y="86230"/>
                </a:lnTo>
                <a:lnTo>
                  <a:pt x="38290" y="86220"/>
                </a:lnTo>
                <a:lnTo>
                  <a:pt x="38380" y="86270"/>
                </a:lnTo>
                <a:lnTo>
                  <a:pt x="38510" y="86390"/>
                </a:lnTo>
                <a:lnTo>
                  <a:pt x="38540" y="86400"/>
                </a:lnTo>
                <a:lnTo>
                  <a:pt x="38570" y="86390"/>
                </a:lnTo>
                <a:lnTo>
                  <a:pt x="38810" y="86200"/>
                </a:lnTo>
                <a:lnTo>
                  <a:pt x="38910" y="86170"/>
                </a:lnTo>
                <a:lnTo>
                  <a:pt x="38990" y="86170"/>
                </a:lnTo>
                <a:lnTo>
                  <a:pt x="39070" y="86140"/>
                </a:lnTo>
                <a:lnTo>
                  <a:pt x="39120" y="86130"/>
                </a:lnTo>
                <a:lnTo>
                  <a:pt x="39160" y="86140"/>
                </a:lnTo>
                <a:lnTo>
                  <a:pt x="39230" y="86170"/>
                </a:lnTo>
                <a:lnTo>
                  <a:pt x="39310" y="86240"/>
                </a:lnTo>
                <a:lnTo>
                  <a:pt x="39390" y="86290"/>
                </a:lnTo>
                <a:lnTo>
                  <a:pt x="39440" y="86330"/>
                </a:lnTo>
                <a:lnTo>
                  <a:pt x="39480" y="86380"/>
                </a:lnTo>
                <a:lnTo>
                  <a:pt x="39500" y="86400"/>
                </a:lnTo>
                <a:lnTo>
                  <a:pt x="39550" y="86510"/>
                </a:lnTo>
                <a:lnTo>
                  <a:pt x="39670" y="86880"/>
                </a:lnTo>
                <a:lnTo>
                  <a:pt x="39700" y="86920"/>
                </a:lnTo>
                <a:lnTo>
                  <a:pt x="39750" y="86970"/>
                </a:lnTo>
                <a:lnTo>
                  <a:pt x="39840" y="87020"/>
                </a:lnTo>
                <a:lnTo>
                  <a:pt x="39940" y="87040"/>
                </a:lnTo>
                <a:lnTo>
                  <a:pt x="39960" y="87030"/>
                </a:lnTo>
                <a:lnTo>
                  <a:pt x="39970" y="87020"/>
                </a:lnTo>
                <a:lnTo>
                  <a:pt x="39980" y="87010"/>
                </a:lnTo>
                <a:lnTo>
                  <a:pt x="40090" y="86820"/>
                </a:lnTo>
                <a:lnTo>
                  <a:pt x="40160" y="86660"/>
                </a:lnTo>
                <a:lnTo>
                  <a:pt x="40160" y="86610"/>
                </a:lnTo>
                <a:lnTo>
                  <a:pt x="40160" y="86560"/>
                </a:lnTo>
                <a:lnTo>
                  <a:pt x="40150" y="86470"/>
                </a:lnTo>
                <a:lnTo>
                  <a:pt x="40150" y="86420"/>
                </a:lnTo>
                <a:lnTo>
                  <a:pt x="40140" y="86410"/>
                </a:lnTo>
                <a:lnTo>
                  <a:pt x="40100" y="86370"/>
                </a:lnTo>
                <a:lnTo>
                  <a:pt x="40070" y="86340"/>
                </a:lnTo>
                <a:lnTo>
                  <a:pt x="40040" y="86290"/>
                </a:lnTo>
                <a:lnTo>
                  <a:pt x="40040" y="86230"/>
                </a:lnTo>
                <a:lnTo>
                  <a:pt x="40040" y="86180"/>
                </a:lnTo>
                <a:lnTo>
                  <a:pt x="40080" y="86020"/>
                </a:lnTo>
                <a:lnTo>
                  <a:pt x="40090" y="85720"/>
                </a:lnTo>
                <a:lnTo>
                  <a:pt x="40120" y="85620"/>
                </a:lnTo>
                <a:lnTo>
                  <a:pt x="40190" y="85540"/>
                </a:lnTo>
                <a:lnTo>
                  <a:pt x="40270" y="85500"/>
                </a:lnTo>
                <a:lnTo>
                  <a:pt x="40620" y="85430"/>
                </a:lnTo>
                <a:lnTo>
                  <a:pt x="41140" y="85190"/>
                </a:lnTo>
                <a:lnTo>
                  <a:pt x="41300" y="85140"/>
                </a:lnTo>
                <a:lnTo>
                  <a:pt x="41420" y="85140"/>
                </a:lnTo>
                <a:lnTo>
                  <a:pt x="41670" y="85290"/>
                </a:lnTo>
                <a:lnTo>
                  <a:pt x="41710" y="85340"/>
                </a:lnTo>
                <a:lnTo>
                  <a:pt x="41720" y="85400"/>
                </a:lnTo>
                <a:lnTo>
                  <a:pt x="41740" y="85460"/>
                </a:lnTo>
                <a:lnTo>
                  <a:pt x="41780" y="85520"/>
                </a:lnTo>
                <a:lnTo>
                  <a:pt x="41850" y="85560"/>
                </a:lnTo>
                <a:lnTo>
                  <a:pt x="41950" y="85580"/>
                </a:lnTo>
                <a:lnTo>
                  <a:pt x="42000" y="85570"/>
                </a:lnTo>
                <a:lnTo>
                  <a:pt x="42070" y="85530"/>
                </a:lnTo>
                <a:lnTo>
                  <a:pt x="42230" y="85370"/>
                </a:lnTo>
                <a:lnTo>
                  <a:pt x="42320" y="85310"/>
                </a:lnTo>
                <a:lnTo>
                  <a:pt x="42390" y="85290"/>
                </a:lnTo>
                <a:lnTo>
                  <a:pt x="42510" y="85320"/>
                </a:lnTo>
                <a:lnTo>
                  <a:pt x="42530" y="85310"/>
                </a:lnTo>
                <a:lnTo>
                  <a:pt x="42530" y="85270"/>
                </a:lnTo>
                <a:lnTo>
                  <a:pt x="42520" y="85210"/>
                </a:lnTo>
                <a:lnTo>
                  <a:pt x="42480" y="85080"/>
                </a:lnTo>
                <a:lnTo>
                  <a:pt x="42500" y="85060"/>
                </a:lnTo>
                <a:lnTo>
                  <a:pt x="42670" y="85090"/>
                </a:lnTo>
                <a:lnTo>
                  <a:pt x="42710" y="85100"/>
                </a:lnTo>
                <a:lnTo>
                  <a:pt x="43120" y="85080"/>
                </a:lnTo>
                <a:lnTo>
                  <a:pt x="43260" y="85100"/>
                </a:lnTo>
                <a:lnTo>
                  <a:pt x="43670" y="8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