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Östergötland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Östergöt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260" y="79470"/>
                </a:moveTo>
                <a:lnTo>
                  <a:pt x="41430" y="77030"/>
                </a:lnTo>
                <a:lnTo>
                  <a:pt x="41570" y="76890"/>
                </a:lnTo>
                <a:lnTo>
                  <a:pt x="41680" y="76820"/>
                </a:lnTo>
                <a:lnTo>
                  <a:pt x="42030" y="76720"/>
                </a:lnTo>
                <a:lnTo>
                  <a:pt x="42090" y="76670"/>
                </a:lnTo>
                <a:lnTo>
                  <a:pt x="42190" y="76540"/>
                </a:lnTo>
                <a:lnTo>
                  <a:pt x="42430" y="76180"/>
                </a:lnTo>
                <a:lnTo>
                  <a:pt x="42520" y="76080"/>
                </a:lnTo>
                <a:lnTo>
                  <a:pt x="42850" y="75860"/>
                </a:lnTo>
                <a:lnTo>
                  <a:pt x="42940" y="75840"/>
                </a:lnTo>
                <a:lnTo>
                  <a:pt x="43020" y="75840"/>
                </a:lnTo>
                <a:lnTo>
                  <a:pt x="43130" y="75880"/>
                </a:lnTo>
                <a:lnTo>
                  <a:pt x="43210" y="75890"/>
                </a:lnTo>
                <a:lnTo>
                  <a:pt x="43300" y="75860"/>
                </a:lnTo>
                <a:lnTo>
                  <a:pt x="43640" y="75690"/>
                </a:lnTo>
                <a:lnTo>
                  <a:pt x="43720" y="75630"/>
                </a:lnTo>
                <a:lnTo>
                  <a:pt x="43800" y="75500"/>
                </a:lnTo>
                <a:lnTo>
                  <a:pt x="43820" y="75410"/>
                </a:lnTo>
                <a:lnTo>
                  <a:pt x="43810" y="75340"/>
                </a:lnTo>
                <a:lnTo>
                  <a:pt x="43800" y="75300"/>
                </a:lnTo>
                <a:lnTo>
                  <a:pt x="43800" y="75260"/>
                </a:lnTo>
                <a:lnTo>
                  <a:pt x="43830" y="75210"/>
                </a:lnTo>
                <a:lnTo>
                  <a:pt x="43890" y="75150"/>
                </a:lnTo>
                <a:lnTo>
                  <a:pt x="43980" y="75110"/>
                </a:lnTo>
                <a:lnTo>
                  <a:pt x="44060" y="75100"/>
                </a:lnTo>
                <a:lnTo>
                  <a:pt x="44190" y="75040"/>
                </a:lnTo>
                <a:lnTo>
                  <a:pt x="44360" y="75130"/>
                </a:lnTo>
                <a:lnTo>
                  <a:pt x="44390" y="75130"/>
                </a:lnTo>
                <a:lnTo>
                  <a:pt x="44430" y="75100"/>
                </a:lnTo>
                <a:lnTo>
                  <a:pt x="44470" y="74990"/>
                </a:lnTo>
                <a:lnTo>
                  <a:pt x="44490" y="74950"/>
                </a:lnTo>
                <a:lnTo>
                  <a:pt x="44510" y="74930"/>
                </a:lnTo>
                <a:lnTo>
                  <a:pt x="44570" y="74900"/>
                </a:lnTo>
                <a:lnTo>
                  <a:pt x="44630" y="74890"/>
                </a:lnTo>
                <a:lnTo>
                  <a:pt x="44670" y="74910"/>
                </a:lnTo>
                <a:lnTo>
                  <a:pt x="44780" y="75020"/>
                </a:lnTo>
                <a:lnTo>
                  <a:pt x="45270" y="75390"/>
                </a:lnTo>
                <a:lnTo>
                  <a:pt x="45450" y="75600"/>
                </a:lnTo>
                <a:lnTo>
                  <a:pt x="45940" y="75990"/>
                </a:lnTo>
                <a:lnTo>
                  <a:pt x="45980" y="76050"/>
                </a:lnTo>
                <a:lnTo>
                  <a:pt x="46020" y="76140"/>
                </a:lnTo>
                <a:lnTo>
                  <a:pt x="46060" y="76220"/>
                </a:lnTo>
                <a:lnTo>
                  <a:pt x="46210" y="76410"/>
                </a:lnTo>
                <a:lnTo>
                  <a:pt x="46230" y="76450"/>
                </a:lnTo>
                <a:lnTo>
                  <a:pt x="46250" y="76560"/>
                </a:lnTo>
                <a:lnTo>
                  <a:pt x="46270" y="76620"/>
                </a:lnTo>
                <a:lnTo>
                  <a:pt x="46320" y="76700"/>
                </a:lnTo>
                <a:lnTo>
                  <a:pt x="46370" y="76740"/>
                </a:lnTo>
                <a:lnTo>
                  <a:pt x="46410" y="76760"/>
                </a:lnTo>
                <a:lnTo>
                  <a:pt x="46950" y="76780"/>
                </a:lnTo>
                <a:lnTo>
                  <a:pt x="47120" y="76830"/>
                </a:lnTo>
                <a:lnTo>
                  <a:pt x="47270" y="76920"/>
                </a:lnTo>
                <a:lnTo>
                  <a:pt x="47360" y="77020"/>
                </a:lnTo>
                <a:lnTo>
                  <a:pt x="47410" y="77100"/>
                </a:lnTo>
                <a:lnTo>
                  <a:pt x="46790" y="77020"/>
                </a:lnTo>
                <a:lnTo>
                  <a:pt x="45740" y="76890"/>
                </a:lnTo>
                <a:lnTo>
                  <a:pt x="45740" y="76940"/>
                </a:lnTo>
                <a:lnTo>
                  <a:pt x="45780" y="76960"/>
                </a:lnTo>
                <a:lnTo>
                  <a:pt x="45810" y="77000"/>
                </a:lnTo>
                <a:lnTo>
                  <a:pt x="45830" y="77050"/>
                </a:lnTo>
                <a:lnTo>
                  <a:pt x="45810" y="77100"/>
                </a:lnTo>
                <a:lnTo>
                  <a:pt x="45760" y="77110"/>
                </a:lnTo>
                <a:lnTo>
                  <a:pt x="45630" y="77080"/>
                </a:lnTo>
                <a:lnTo>
                  <a:pt x="45580" y="77100"/>
                </a:lnTo>
                <a:lnTo>
                  <a:pt x="45580" y="77130"/>
                </a:lnTo>
                <a:lnTo>
                  <a:pt x="45620" y="77110"/>
                </a:lnTo>
                <a:lnTo>
                  <a:pt x="45650" y="77100"/>
                </a:lnTo>
                <a:lnTo>
                  <a:pt x="45680" y="77120"/>
                </a:lnTo>
                <a:lnTo>
                  <a:pt x="45700" y="77180"/>
                </a:lnTo>
                <a:lnTo>
                  <a:pt x="45760" y="77130"/>
                </a:lnTo>
                <a:lnTo>
                  <a:pt x="45900" y="77200"/>
                </a:lnTo>
                <a:lnTo>
                  <a:pt x="45960" y="77150"/>
                </a:lnTo>
                <a:lnTo>
                  <a:pt x="46010" y="77090"/>
                </a:lnTo>
                <a:lnTo>
                  <a:pt x="46050" y="77070"/>
                </a:lnTo>
                <a:lnTo>
                  <a:pt x="46080" y="77090"/>
                </a:lnTo>
                <a:lnTo>
                  <a:pt x="46150" y="77170"/>
                </a:lnTo>
                <a:lnTo>
                  <a:pt x="46160" y="77180"/>
                </a:lnTo>
                <a:lnTo>
                  <a:pt x="46160" y="77200"/>
                </a:lnTo>
                <a:lnTo>
                  <a:pt x="46160" y="77280"/>
                </a:lnTo>
                <a:lnTo>
                  <a:pt x="46180" y="77330"/>
                </a:lnTo>
                <a:lnTo>
                  <a:pt x="46210" y="77350"/>
                </a:lnTo>
                <a:lnTo>
                  <a:pt x="46250" y="77340"/>
                </a:lnTo>
                <a:lnTo>
                  <a:pt x="46280" y="77320"/>
                </a:lnTo>
                <a:lnTo>
                  <a:pt x="46300" y="77240"/>
                </a:lnTo>
                <a:lnTo>
                  <a:pt x="46310" y="77150"/>
                </a:lnTo>
                <a:lnTo>
                  <a:pt x="46330" y="77070"/>
                </a:lnTo>
                <a:lnTo>
                  <a:pt x="46370" y="77020"/>
                </a:lnTo>
                <a:lnTo>
                  <a:pt x="46410" y="77030"/>
                </a:lnTo>
                <a:lnTo>
                  <a:pt x="46570" y="77120"/>
                </a:lnTo>
                <a:lnTo>
                  <a:pt x="46610" y="77150"/>
                </a:lnTo>
                <a:lnTo>
                  <a:pt x="46960" y="77140"/>
                </a:lnTo>
                <a:lnTo>
                  <a:pt x="47030" y="77170"/>
                </a:lnTo>
                <a:lnTo>
                  <a:pt x="47090" y="77240"/>
                </a:lnTo>
                <a:lnTo>
                  <a:pt x="47130" y="77270"/>
                </a:lnTo>
                <a:lnTo>
                  <a:pt x="47250" y="77280"/>
                </a:lnTo>
                <a:lnTo>
                  <a:pt x="47310" y="77340"/>
                </a:lnTo>
                <a:lnTo>
                  <a:pt x="47300" y="77310"/>
                </a:lnTo>
                <a:lnTo>
                  <a:pt x="47290" y="77240"/>
                </a:lnTo>
                <a:lnTo>
                  <a:pt x="47290" y="77220"/>
                </a:lnTo>
                <a:lnTo>
                  <a:pt x="47390" y="77250"/>
                </a:lnTo>
                <a:lnTo>
                  <a:pt x="47430" y="77260"/>
                </a:lnTo>
                <a:lnTo>
                  <a:pt x="47400" y="77360"/>
                </a:lnTo>
                <a:lnTo>
                  <a:pt x="47420" y="77460"/>
                </a:lnTo>
                <a:lnTo>
                  <a:pt x="47480" y="77520"/>
                </a:lnTo>
                <a:lnTo>
                  <a:pt x="47550" y="77530"/>
                </a:lnTo>
                <a:lnTo>
                  <a:pt x="47530" y="77570"/>
                </a:lnTo>
                <a:lnTo>
                  <a:pt x="47510" y="77580"/>
                </a:lnTo>
                <a:lnTo>
                  <a:pt x="47510" y="77610"/>
                </a:lnTo>
                <a:lnTo>
                  <a:pt x="47600" y="77610"/>
                </a:lnTo>
                <a:lnTo>
                  <a:pt x="47600" y="77650"/>
                </a:lnTo>
                <a:lnTo>
                  <a:pt x="47570" y="77710"/>
                </a:lnTo>
                <a:lnTo>
                  <a:pt x="47600" y="77740"/>
                </a:lnTo>
                <a:lnTo>
                  <a:pt x="47720" y="77770"/>
                </a:lnTo>
                <a:lnTo>
                  <a:pt x="47890" y="77930"/>
                </a:lnTo>
                <a:lnTo>
                  <a:pt x="47820" y="77980"/>
                </a:lnTo>
                <a:lnTo>
                  <a:pt x="47660" y="77980"/>
                </a:lnTo>
                <a:lnTo>
                  <a:pt x="47600" y="78010"/>
                </a:lnTo>
                <a:lnTo>
                  <a:pt x="47620" y="78090"/>
                </a:lnTo>
                <a:lnTo>
                  <a:pt x="47550" y="78160"/>
                </a:lnTo>
                <a:lnTo>
                  <a:pt x="47450" y="78200"/>
                </a:lnTo>
                <a:lnTo>
                  <a:pt x="47380" y="78210"/>
                </a:lnTo>
                <a:lnTo>
                  <a:pt x="47360" y="78220"/>
                </a:lnTo>
                <a:lnTo>
                  <a:pt x="47320" y="78280"/>
                </a:lnTo>
                <a:lnTo>
                  <a:pt x="47310" y="78290"/>
                </a:lnTo>
                <a:lnTo>
                  <a:pt x="47280" y="78290"/>
                </a:lnTo>
                <a:lnTo>
                  <a:pt x="47240" y="78260"/>
                </a:lnTo>
                <a:lnTo>
                  <a:pt x="47220" y="78250"/>
                </a:lnTo>
                <a:lnTo>
                  <a:pt x="46850" y="78180"/>
                </a:lnTo>
                <a:lnTo>
                  <a:pt x="46670" y="78060"/>
                </a:lnTo>
                <a:lnTo>
                  <a:pt x="46370" y="77960"/>
                </a:lnTo>
                <a:lnTo>
                  <a:pt x="46290" y="78010"/>
                </a:lnTo>
                <a:lnTo>
                  <a:pt x="46390" y="78030"/>
                </a:lnTo>
                <a:lnTo>
                  <a:pt x="47040" y="78370"/>
                </a:lnTo>
                <a:lnTo>
                  <a:pt x="47140" y="78390"/>
                </a:lnTo>
                <a:lnTo>
                  <a:pt x="47180" y="78420"/>
                </a:lnTo>
                <a:lnTo>
                  <a:pt x="47200" y="78490"/>
                </a:lnTo>
                <a:lnTo>
                  <a:pt x="47200" y="78540"/>
                </a:lnTo>
                <a:lnTo>
                  <a:pt x="47190" y="78590"/>
                </a:lnTo>
                <a:lnTo>
                  <a:pt x="47190" y="78640"/>
                </a:lnTo>
                <a:lnTo>
                  <a:pt x="47200" y="78690"/>
                </a:lnTo>
                <a:lnTo>
                  <a:pt x="47230" y="78690"/>
                </a:lnTo>
                <a:lnTo>
                  <a:pt x="47280" y="78660"/>
                </a:lnTo>
                <a:lnTo>
                  <a:pt x="47320" y="78630"/>
                </a:lnTo>
                <a:lnTo>
                  <a:pt x="47320" y="78610"/>
                </a:lnTo>
                <a:lnTo>
                  <a:pt x="47360" y="78640"/>
                </a:lnTo>
                <a:lnTo>
                  <a:pt x="47380" y="78670"/>
                </a:lnTo>
                <a:lnTo>
                  <a:pt x="47390" y="78810"/>
                </a:lnTo>
                <a:lnTo>
                  <a:pt x="46950" y="78730"/>
                </a:lnTo>
                <a:lnTo>
                  <a:pt x="47000" y="78790"/>
                </a:lnTo>
                <a:lnTo>
                  <a:pt x="47110" y="78880"/>
                </a:lnTo>
                <a:lnTo>
                  <a:pt x="47160" y="78930"/>
                </a:lnTo>
                <a:lnTo>
                  <a:pt x="47150" y="78990"/>
                </a:lnTo>
                <a:lnTo>
                  <a:pt x="47150" y="79030"/>
                </a:lnTo>
                <a:lnTo>
                  <a:pt x="47190" y="79050"/>
                </a:lnTo>
                <a:lnTo>
                  <a:pt x="47230" y="79040"/>
                </a:lnTo>
                <a:lnTo>
                  <a:pt x="47240" y="79020"/>
                </a:lnTo>
                <a:lnTo>
                  <a:pt x="47240" y="78980"/>
                </a:lnTo>
                <a:lnTo>
                  <a:pt x="47220" y="78930"/>
                </a:lnTo>
                <a:lnTo>
                  <a:pt x="47400" y="78890"/>
                </a:lnTo>
                <a:lnTo>
                  <a:pt x="47460" y="78900"/>
                </a:lnTo>
                <a:lnTo>
                  <a:pt x="47430" y="79010"/>
                </a:lnTo>
                <a:lnTo>
                  <a:pt x="47410" y="79010"/>
                </a:lnTo>
                <a:lnTo>
                  <a:pt x="47360" y="79000"/>
                </a:lnTo>
                <a:lnTo>
                  <a:pt x="47350" y="79010"/>
                </a:lnTo>
                <a:lnTo>
                  <a:pt x="47340" y="79020"/>
                </a:lnTo>
                <a:lnTo>
                  <a:pt x="47340" y="79060"/>
                </a:lnTo>
                <a:lnTo>
                  <a:pt x="47340" y="79100"/>
                </a:lnTo>
                <a:lnTo>
                  <a:pt x="47320" y="79120"/>
                </a:lnTo>
                <a:lnTo>
                  <a:pt x="47290" y="79150"/>
                </a:lnTo>
                <a:lnTo>
                  <a:pt x="47180" y="79160"/>
                </a:lnTo>
                <a:lnTo>
                  <a:pt x="47180" y="79200"/>
                </a:lnTo>
                <a:lnTo>
                  <a:pt x="47250" y="79220"/>
                </a:lnTo>
                <a:lnTo>
                  <a:pt x="47470" y="79360"/>
                </a:lnTo>
                <a:lnTo>
                  <a:pt x="47440" y="79390"/>
                </a:lnTo>
                <a:lnTo>
                  <a:pt x="47430" y="79400"/>
                </a:lnTo>
                <a:lnTo>
                  <a:pt x="47470" y="79440"/>
                </a:lnTo>
                <a:lnTo>
                  <a:pt x="47500" y="79500"/>
                </a:lnTo>
                <a:lnTo>
                  <a:pt x="47530" y="79570"/>
                </a:lnTo>
                <a:lnTo>
                  <a:pt x="47540" y="79660"/>
                </a:lnTo>
                <a:lnTo>
                  <a:pt x="47530" y="79730"/>
                </a:lnTo>
                <a:lnTo>
                  <a:pt x="47510" y="79750"/>
                </a:lnTo>
                <a:lnTo>
                  <a:pt x="47490" y="79730"/>
                </a:lnTo>
                <a:lnTo>
                  <a:pt x="47450" y="79720"/>
                </a:lnTo>
                <a:lnTo>
                  <a:pt x="47430" y="79730"/>
                </a:lnTo>
                <a:lnTo>
                  <a:pt x="47440" y="79770"/>
                </a:lnTo>
                <a:lnTo>
                  <a:pt x="47460" y="79810"/>
                </a:lnTo>
                <a:lnTo>
                  <a:pt x="47490" y="79830"/>
                </a:lnTo>
                <a:lnTo>
                  <a:pt x="47390" y="80020"/>
                </a:lnTo>
                <a:lnTo>
                  <a:pt x="47220" y="79900"/>
                </a:lnTo>
                <a:lnTo>
                  <a:pt x="47040" y="79700"/>
                </a:lnTo>
                <a:lnTo>
                  <a:pt x="46910" y="79600"/>
                </a:lnTo>
                <a:lnTo>
                  <a:pt x="46950" y="79700"/>
                </a:lnTo>
                <a:lnTo>
                  <a:pt x="47070" y="79820"/>
                </a:lnTo>
                <a:lnTo>
                  <a:pt x="47120" y="79920"/>
                </a:lnTo>
                <a:lnTo>
                  <a:pt x="47100" y="79910"/>
                </a:lnTo>
                <a:lnTo>
                  <a:pt x="47060" y="79920"/>
                </a:lnTo>
                <a:lnTo>
                  <a:pt x="47040" y="79920"/>
                </a:lnTo>
                <a:lnTo>
                  <a:pt x="47100" y="80030"/>
                </a:lnTo>
                <a:lnTo>
                  <a:pt x="47210" y="80170"/>
                </a:lnTo>
                <a:lnTo>
                  <a:pt x="47270" y="80280"/>
                </a:lnTo>
                <a:lnTo>
                  <a:pt x="47200" y="80310"/>
                </a:lnTo>
                <a:lnTo>
                  <a:pt x="47210" y="80380"/>
                </a:lnTo>
                <a:lnTo>
                  <a:pt x="47200" y="80420"/>
                </a:lnTo>
                <a:lnTo>
                  <a:pt x="47160" y="80440"/>
                </a:lnTo>
                <a:lnTo>
                  <a:pt x="47120" y="80430"/>
                </a:lnTo>
                <a:lnTo>
                  <a:pt x="47180" y="80480"/>
                </a:lnTo>
                <a:lnTo>
                  <a:pt x="47230" y="80500"/>
                </a:lnTo>
                <a:lnTo>
                  <a:pt x="47280" y="80540"/>
                </a:lnTo>
                <a:lnTo>
                  <a:pt x="47320" y="80620"/>
                </a:lnTo>
                <a:lnTo>
                  <a:pt x="47300" y="80670"/>
                </a:lnTo>
                <a:lnTo>
                  <a:pt x="47270" y="80680"/>
                </a:lnTo>
                <a:lnTo>
                  <a:pt x="47250" y="80670"/>
                </a:lnTo>
                <a:lnTo>
                  <a:pt x="47220" y="80620"/>
                </a:lnTo>
                <a:lnTo>
                  <a:pt x="47130" y="80680"/>
                </a:lnTo>
                <a:lnTo>
                  <a:pt x="47120" y="80710"/>
                </a:lnTo>
                <a:lnTo>
                  <a:pt x="47160" y="80780"/>
                </a:lnTo>
                <a:lnTo>
                  <a:pt x="47100" y="80730"/>
                </a:lnTo>
                <a:lnTo>
                  <a:pt x="47030" y="80560"/>
                </a:lnTo>
                <a:lnTo>
                  <a:pt x="46990" y="80540"/>
                </a:lnTo>
                <a:lnTo>
                  <a:pt x="46950" y="80600"/>
                </a:lnTo>
                <a:lnTo>
                  <a:pt x="46970" y="80680"/>
                </a:lnTo>
                <a:lnTo>
                  <a:pt x="47040" y="80820"/>
                </a:lnTo>
                <a:lnTo>
                  <a:pt x="47070" y="80810"/>
                </a:lnTo>
                <a:lnTo>
                  <a:pt x="47120" y="80820"/>
                </a:lnTo>
                <a:lnTo>
                  <a:pt x="47120" y="80830"/>
                </a:lnTo>
                <a:lnTo>
                  <a:pt x="47040" y="80830"/>
                </a:lnTo>
                <a:lnTo>
                  <a:pt x="46990" y="80810"/>
                </a:lnTo>
                <a:lnTo>
                  <a:pt x="46980" y="80790"/>
                </a:lnTo>
                <a:lnTo>
                  <a:pt x="46960" y="80770"/>
                </a:lnTo>
                <a:lnTo>
                  <a:pt x="46950" y="80750"/>
                </a:lnTo>
                <a:lnTo>
                  <a:pt x="46910" y="80660"/>
                </a:lnTo>
                <a:lnTo>
                  <a:pt x="46890" y="80580"/>
                </a:lnTo>
                <a:lnTo>
                  <a:pt x="46850" y="80310"/>
                </a:lnTo>
                <a:lnTo>
                  <a:pt x="46830" y="80260"/>
                </a:lnTo>
                <a:lnTo>
                  <a:pt x="46790" y="80220"/>
                </a:lnTo>
                <a:lnTo>
                  <a:pt x="46750" y="80190"/>
                </a:lnTo>
                <a:lnTo>
                  <a:pt x="46700" y="80190"/>
                </a:lnTo>
                <a:lnTo>
                  <a:pt x="46590" y="80210"/>
                </a:lnTo>
                <a:lnTo>
                  <a:pt x="46560" y="80200"/>
                </a:lnTo>
                <a:lnTo>
                  <a:pt x="46520" y="80170"/>
                </a:lnTo>
                <a:lnTo>
                  <a:pt x="46480" y="80130"/>
                </a:lnTo>
                <a:lnTo>
                  <a:pt x="46440" y="80090"/>
                </a:lnTo>
                <a:lnTo>
                  <a:pt x="46370" y="80040"/>
                </a:lnTo>
                <a:lnTo>
                  <a:pt x="46310" y="80040"/>
                </a:lnTo>
                <a:lnTo>
                  <a:pt x="46250" y="80040"/>
                </a:lnTo>
                <a:lnTo>
                  <a:pt x="46150" y="80070"/>
                </a:lnTo>
                <a:lnTo>
                  <a:pt x="45950" y="80050"/>
                </a:lnTo>
                <a:lnTo>
                  <a:pt x="45880" y="80070"/>
                </a:lnTo>
                <a:lnTo>
                  <a:pt x="45690" y="80140"/>
                </a:lnTo>
                <a:lnTo>
                  <a:pt x="45630" y="80180"/>
                </a:lnTo>
                <a:lnTo>
                  <a:pt x="45590" y="80250"/>
                </a:lnTo>
                <a:lnTo>
                  <a:pt x="45580" y="80300"/>
                </a:lnTo>
                <a:lnTo>
                  <a:pt x="45560" y="80350"/>
                </a:lnTo>
                <a:lnTo>
                  <a:pt x="45520" y="80360"/>
                </a:lnTo>
                <a:lnTo>
                  <a:pt x="45430" y="80340"/>
                </a:lnTo>
                <a:lnTo>
                  <a:pt x="45330" y="80350"/>
                </a:lnTo>
                <a:lnTo>
                  <a:pt x="45150" y="80310"/>
                </a:lnTo>
                <a:lnTo>
                  <a:pt x="45100" y="80320"/>
                </a:lnTo>
                <a:lnTo>
                  <a:pt x="45090" y="80350"/>
                </a:lnTo>
                <a:lnTo>
                  <a:pt x="45110" y="80380"/>
                </a:lnTo>
                <a:lnTo>
                  <a:pt x="45130" y="80410"/>
                </a:lnTo>
                <a:lnTo>
                  <a:pt x="45140" y="80440"/>
                </a:lnTo>
                <a:lnTo>
                  <a:pt x="45130" y="80470"/>
                </a:lnTo>
                <a:lnTo>
                  <a:pt x="45120" y="80520"/>
                </a:lnTo>
                <a:lnTo>
                  <a:pt x="45110" y="80560"/>
                </a:lnTo>
                <a:lnTo>
                  <a:pt x="45110" y="80610"/>
                </a:lnTo>
                <a:lnTo>
                  <a:pt x="45140" y="80660"/>
                </a:lnTo>
                <a:lnTo>
                  <a:pt x="45250" y="80830"/>
                </a:lnTo>
                <a:lnTo>
                  <a:pt x="45260" y="80860"/>
                </a:lnTo>
                <a:lnTo>
                  <a:pt x="45270" y="80900"/>
                </a:lnTo>
                <a:lnTo>
                  <a:pt x="45250" y="80950"/>
                </a:lnTo>
                <a:lnTo>
                  <a:pt x="45230" y="80990"/>
                </a:lnTo>
                <a:lnTo>
                  <a:pt x="45190" y="81060"/>
                </a:lnTo>
                <a:lnTo>
                  <a:pt x="45170" y="81090"/>
                </a:lnTo>
                <a:lnTo>
                  <a:pt x="45170" y="81140"/>
                </a:lnTo>
                <a:lnTo>
                  <a:pt x="45170" y="81210"/>
                </a:lnTo>
                <a:lnTo>
                  <a:pt x="45200" y="81310"/>
                </a:lnTo>
                <a:lnTo>
                  <a:pt x="45210" y="81400"/>
                </a:lnTo>
                <a:lnTo>
                  <a:pt x="45200" y="81470"/>
                </a:lnTo>
                <a:lnTo>
                  <a:pt x="45160" y="81550"/>
                </a:lnTo>
                <a:lnTo>
                  <a:pt x="45040" y="81710"/>
                </a:lnTo>
                <a:lnTo>
                  <a:pt x="44960" y="81780"/>
                </a:lnTo>
                <a:lnTo>
                  <a:pt x="44900" y="81800"/>
                </a:lnTo>
                <a:lnTo>
                  <a:pt x="44820" y="81800"/>
                </a:lnTo>
                <a:lnTo>
                  <a:pt x="44730" y="81740"/>
                </a:lnTo>
                <a:lnTo>
                  <a:pt x="44520" y="81690"/>
                </a:lnTo>
                <a:lnTo>
                  <a:pt x="44380" y="81600"/>
                </a:lnTo>
                <a:lnTo>
                  <a:pt x="44330" y="81570"/>
                </a:lnTo>
                <a:lnTo>
                  <a:pt x="44210" y="81550"/>
                </a:lnTo>
                <a:lnTo>
                  <a:pt x="44140" y="81560"/>
                </a:lnTo>
                <a:lnTo>
                  <a:pt x="44030" y="81580"/>
                </a:lnTo>
                <a:lnTo>
                  <a:pt x="43980" y="81610"/>
                </a:lnTo>
                <a:lnTo>
                  <a:pt x="43920" y="81640"/>
                </a:lnTo>
                <a:lnTo>
                  <a:pt x="43830" y="81790"/>
                </a:lnTo>
                <a:lnTo>
                  <a:pt x="43770" y="81860"/>
                </a:lnTo>
                <a:lnTo>
                  <a:pt x="43740" y="81910"/>
                </a:lnTo>
                <a:lnTo>
                  <a:pt x="43710" y="81990"/>
                </a:lnTo>
                <a:lnTo>
                  <a:pt x="43670" y="82030"/>
                </a:lnTo>
                <a:lnTo>
                  <a:pt x="43620" y="82070"/>
                </a:lnTo>
                <a:lnTo>
                  <a:pt x="43490" y="82120"/>
                </a:lnTo>
                <a:lnTo>
                  <a:pt x="43420" y="82160"/>
                </a:lnTo>
                <a:lnTo>
                  <a:pt x="43400" y="82190"/>
                </a:lnTo>
                <a:lnTo>
                  <a:pt x="43380" y="82250"/>
                </a:lnTo>
                <a:lnTo>
                  <a:pt x="43380" y="82280"/>
                </a:lnTo>
                <a:lnTo>
                  <a:pt x="43340" y="82410"/>
                </a:lnTo>
                <a:lnTo>
                  <a:pt x="42600" y="82340"/>
                </a:lnTo>
                <a:lnTo>
                  <a:pt x="42530" y="82320"/>
                </a:lnTo>
                <a:lnTo>
                  <a:pt x="42460" y="82250"/>
                </a:lnTo>
                <a:lnTo>
                  <a:pt x="42400" y="82120"/>
                </a:lnTo>
                <a:lnTo>
                  <a:pt x="42320" y="81920"/>
                </a:lnTo>
                <a:lnTo>
                  <a:pt x="42280" y="81800"/>
                </a:lnTo>
                <a:lnTo>
                  <a:pt x="42270" y="81720"/>
                </a:lnTo>
                <a:lnTo>
                  <a:pt x="42260" y="81650"/>
                </a:lnTo>
                <a:lnTo>
                  <a:pt x="42240" y="81580"/>
                </a:lnTo>
                <a:lnTo>
                  <a:pt x="42210" y="81510"/>
                </a:lnTo>
                <a:lnTo>
                  <a:pt x="42100" y="81320"/>
                </a:lnTo>
                <a:lnTo>
                  <a:pt x="42070" y="81260"/>
                </a:lnTo>
                <a:lnTo>
                  <a:pt x="42080" y="81200"/>
                </a:lnTo>
                <a:lnTo>
                  <a:pt x="42090" y="81170"/>
                </a:lnTo>
                <a:lnTo>
                  <a:pt x="42100" y="81130"/>
                </a:lnTo>
                <a:lnTo>
                  <a:pt x="42090" y="81100"/>
                </a:lnTo>
                <a:lnTo>
                  <a:pt x="42070" y="81050"/>
                </a:lnTo>
                <a:lnTo>
                  <a:pt x="42070" y="81020"/>
                </a:lnTo>
                <a:lnTo>
                  <a:pt x="42100" y="80950"/>
                </a:lnTo>
                <a:lnTo>
                  <a:pt x="42110" y="80910"/>
                </a:lnTo>
                <a:lnTo>
                  <a:pt x="42120" y="80850"/>
                </a:lnTo>
                <a:lnTo>
                  <a:pt x="42140" y="80810"/>
                </a:lnTo>
                <a:lnTo>
                  <a:pt x="42160" y="80780"/>
                </a:lnTo>
                <a:lnTo>
                  <a:pt x="42230" y="80760"/>
                </a:lnTo>
                <a:lnTo>
                  <a:pt x="42260" y="80750"/>
                </a:lnTo>
                <a:lnTo>
                  <a:pt x="42280" y="80730"/>
                </a:lnTo>
                <a:lnTo>
                  <a:pt x="42300" y="80710"/>
                </a:lnTo>
                <a:lnTo>
                  <a:pt x="42310" y="80680"/>
                </a:lnTo>
                <a:lnTo>
                  <a:pt x="42300" y="80640"/>
                </a:lnTo>
                <a:lnTo>
                  <a:pt x="42280" y="80600"/>
                </a:lnTo>
                <a:lnTo>
                  <a:pt x="42200" y="80490"/>
                </a:lnTo>
                <a:lnTo>
                  <a:pt x="42180" y="80440"/>
                </a:lnTo>
                <a:lnTo>
                  <a:pt x="42170" y="80410"/>
                </a:lnTo>
                <a:lnTo>
                  <a:pt x="42150" y="80280"/>
                </a:lnTo>
                <a:lnTo>
                  <a:pt x="42110" y="80140"/>
                </a:lnTo>
                <a:lnTo>
                  <a:pt x="42090" y="80070"/>
                </a:lnTo>
                <a:lnTo>
                  <a:pt x="42030" y="79950"/>
                </a:lnTo>
                <a:lnTo>
                  <a:pt x="42020" y="79910"/>
                </a:lnTo>
                <a:lnTo>
                  <a:pt x="42000" y="79880"/>
                </a:lnTo>
                <a:lnTo>
                  <a:pt x="41980" y="79870"/>
                </a:lnTo>
                <a:lnTo>
                  <a:pt x="41810" y="79920"/>
                </a:lnTo>
                <a:lnTo>
                  <a:pt x="41780" y="79940"/>
                </a:lnTo>
                <a:lnTo>
                  <a:pt x="41770" y="79970"/>
                </a:lnTo>
                <a:lnTo>
                  <a:pt x="41750" y="80070"/>
                </a:lnTo>
                <a:lnTo>
                  <a:pt x="41730" y="80120"/>
                </a:lnTo>
                <a:lnTo>
                  <a:pt x="41680" y="80180"/>
                </a:lnTo>
                <a:lnTo>
                  <a:pt x="41620" y="80210"/>
                </a:lnTo>
                <a:lnTo>
                  <a:pt x="41500" y="80220"/>
                </a:lnTo>
                <a:lnTo>
                  <a:pt x="40780" y="80120"/>
                </a:lnTo>
                <a:lnTo>
                  <a:pt x="40530" y="79990"/>
                </a:lnTo>
                <a:lnTo>
                  <a:pt x="40440" y="79880"/>
                </a:lnTo>
                <a:lnTo>
                  <a:pt x="40260" y="79470"/>
                </a:lnTo>
                <a:close/>
                <a:moveTo>
                  <a:pt x="47670" y="79010"/>
                </a:moveTo>
                <a:lnTo>
                  <a:pt x="47700" y="79040"/>
                </a:lnTo>
                <a:lnTo>
                  <a:pt x="47710" y="79080"/>
                </a:lnTo>
                <a:lnTo>
                  <a:pt x="47700" y="79150"/>
                </a:lnTo>
                <a:lnTo>
                  <a:pt x="47670" y="79200"/>
                </a:lnTo>
                <a:lnTo>
                  <a:pt x="47630" y="79200"/>
                </a:lnTo>
                <a:lnTo>
                  <a:pt x="47610" y="79180"/>
                </a:lnTo>
                <a:lnTo>
                  <a:pt x="47570" y="79090"/>
                </a:lnTo>
                <a:lnTo>
                  <a:pt x="47560" y="79010"/>
                </a:lnTo>
                <a:lnTo>
                  <a:pt x="47600" y="78980"/>
                </a:lnTo>
                <a:lnTo>
                  <a:pt x="47670" y="79010"/>
                </a:lnTo>
                <a:close/>
                <a:moveTo>
                  <a:pt x="47740" y="78840"/>
                </a:moveTo>
                <a:lnTo>
                  <a:pt x="47800" y="78820"/>
                </a:lnTo>
                <a:lnTo>
                  <a:pt x="47820" y="78830"/>
                </a:lnTo>
                <a:lnTo>
                  <a:pt x="47810" y="78840"/>
                </a:lnTo>
                <a:lnTo>
                  <a:pt x="47790" y="78870"/>
                </a:lnTo>
                <a:lnTo>
                  <a:pt x="47780" y="78890"/>
                </a:lnTo>
                <a:lnTo>
                  <a:pt x="47750" y="78920"/>
                </a:lnTo>
                <a:lnTo>
                  <a:pt x="47710" y="78940"/>
                </a:lnTo>
                <a:lnTo>
                  <a:pt x="47660" y="78940"/>
                </a:lnTo>
                <a:lnTo>
                  <a:pt x="47600" y="78920"/>
                </a:lnTo>
                <a:lnTo>
                  <a:pt x="47550" y="78880"/>
                </a:lnTo>
                <a:lnTo>
                  <a:pt x="47510" y="78810"/>
                </a:lnTo>
                <a:lnTo>
                  <a:pt x="47490" y="78760"/>
                </a:lnTo>
                <a:lnTo>
                  <a:pt x="47480" y="78730"/>
                </a:lnTo>
                <a:lnTo>
                  <a:pt x="47460" y="78700"/>
                </a:lnTo>
                <a:lnTo>
                  <a:pt x="47470" y="78660"/>
                </a:lnTo>
                <a:lnTo>
                  <a:pt x="47450" y="78630"/>
                </a:lnTo>
                <a:lnTo>
                  <a:pt x="47420" y="78580"/>
                </a:lnTo>
                <a:lnTo>
                  <a:pt x="47430" y="78520"/>
                </a:lnTo>
                <a:lnTo>
                  <a:pt x="47490" y="78490"/>
                </a:lnTo>
                <a:lnTo>
                  <a:pt x="47510" y="78490"/>
                </a:lnTo>
                <a:lnTo>
                  <a:pt x="47550" y="78460"/>
                </a:lnTo>
                <a:lnTo>
                  <a:pt x="47570" y="78460"/>
                </a:lnTo>
                <a:lnTo>
                  <a:pt x="47590" y="78470"/>
                </a:lnTo>
                <a:lnTo>
                  <a:pt x="47630" y="78450"/>
                </a:lnTo>
                <a:lnTo>
                  <a:pt x="47640" y="78460"/>
                </a:lnTo>
                <a:lnTo>
                  <a:pt x="47660" y="78470"/>
                </a:lnTo>
                <a:lnTo>
                  <a:pt x="47650" y="78510"/>
                </a:lnTo>
                <a:lnTo>
                  <a:pt x="47620" y="78560"/>
                </a:lnTo>
                <a:lnTo>
                  <a:pt x="47580" y="78570"/>
                </a:lnTo>
                <a:lnTo>
                  <a:pt x="47550" y="78570"/>
                </a:lnTo>
                <a:lnTo>
                  <a:pt x="47610" y="78620"/>
                </a:lnTo>
                <a:lnTo>
                  <a:pt x="47600" y="78640"/>
                </a:lnTo>
                <a:lnTo>
                  <a:pt x="47570" y="78640"/>
                </a:lnTo>
                <a:lnTo>
                  <a:pt x="47550" y="78670"/>
                </a:lnTo>
                <a:lnTo>
                  <a:pt x="47560" y="78710"/>
                </a:lnTo>
                <a:lnTo>
                  <a:pt x="47600" y="78780"/>
                </a:lnTo>
                <a:lnTo>
                  <a:pt x="47680" y="78850"/>
                </a:lnTo>
                <a:lnTo>
                  <a:pt x="47740" y="78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