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Västra Götaland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Västra Göt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20" y="73480"/>
                </a:moveTo>
                <a:lnTo>
                  <a:pt x="32360" y="73490"/>
                </a:lnTo>
                <a:lnTo>
                  <a:pt x="32580" y="73570"/>
                </a:lnTo>
                <a:lnTo>
                  <a:pt x="32620" y="73570"/>
                </a:lnTo>
                <a:lnTo>
                  <a:pt x="32660" y="73560"/>
                </a:lnTo>
                <a:lnTo>
                  <a:pt x="32690" y="73530"/>
                </a:lnTo>
                <a:lnTo>
                  <a:pt x="32740" y="73500"/>
                </a:lnTo>
                <a:lnTo>
                  <a:pt x="32780" y="73500"/>
                </a:lnTo>
                <a:lnTo>
                  <a:pt x="32840" y="73540"/>
                </a:lnTo>
                <a:lnTo>
                  <a:pt x="33100" y="73770"/>
                </a:lnTo>
                <a:lnTo>
                  <a:pt x="33140" y="73770"/>
                </a:lnTo>
                <a:lnTo>
                  <a:pt x="33170" y="73760"/>
                </a:lnTo>
                <a:lnTo>
                  <a:pt x="33200" y="73730"/>
                </a:lnTo>
                <a:lnTo>
                  <a:pt x="33220" y="73710"/>
                </a:lnTo>
                <a:lnTo>
                  <a:pt x="33220" y="73680"/>
                </a:lnTo>
                <a:lnTo>
                  <a:pt x="33210" y="73630"/>
                </a:lnTo>
                <a:lnTo>
                  <a:pt x="33220" y="73530"/>
                </a:lnTo>
                <a:lnTo>
                  <a:pt x="33280" y="73480"/>
                </a:lnTo>
                <a:lnTo>
                  <a:pt x="33450" y="73450"/>
                </a:lnTo>
                <a:lnTo>
                  <a:pt x="33540" y="73460"/>
                </a:lnTo>
                <a:lnTo>
                  <a:pt x="33600" y="73510"/>
                </a:lnTo>
                <a:lnTo>
                  <a:pt x="33640" y="73630"/>
                </a:lnTo>
                <a:lnTo>
                  <a:pt x="33670" y="73680"/>
                </a:lnTo>
                <a:lnTo>
                  <a:pt x="33710" y="73720"/>
                </a:lnTo>
                <a:lnTo>
                  <a:pt x="33870" y="73780"/>
                </a:lnTo>
                <a:lnTo>
                  <a:pt x="33960" y="73840"/>
                </a:lnTo>
                <a:lnTo>
                  <a:pt x="34000" y="73840"/>
                </a:lnTo>
                <a:lnTo>
                  <a:pt x="34260" y="73760"/>
                </a:lnTo>
                <a:lnTo>
                  <a:pt x="34310" y="73770"/>
                </a:lnTo>
                <a:lnTo>
                  <a:pt x="34340" y="73800"/>
                </a:lnTo>
                <a:lnTo>
                  <a:pt x="34340" y="73820"/>
                </a:lnTo>
                <a:lnTo>
                  <a:pt x="34310" y="73840"/>
                </a:lnTo>
                <a:lnTo>
                  <a:pt x="34200" y="73860"/>
                </a:lnTo>
                <a:lnTo>
                  <a:pt x="34160" y="73880"/>
                </a:lnTo>
                <a:lnTo>
                  <a:pt x="34150" y="73910"/>
                </a:lnTo>
                <a:lnTo>
                  <a:pt x="34150" y="73940"/>
                </a:lnTo>
                <a:lnTo>
                  <a:pt x="34180" y="73970"/>
                </a:lnTo>
                <a:lnTo>
                  <a:pt x="34300" y="74050"/>
                </a:lnTo>
                <a:lnTo>
                  <a:pt x="34330" y="74080"/>
                </a:lnTo>
                <a:lnTo>
                  <a:pt x="34360" y="74110"/>
                </a:lnTo>
                <a:lnTo>
                  <a:pt x="34400" y="74120"/>
                </a:lnTo>
                <a:lnTo>
                  <a:pt x="34420" y="74120"/>
                </a:lnTo>
                <a:lnTo>
                  <a:pt x="34480" y="74080"/>
                </a:lnTo>
                <a:lnTo>
                  <a:pt x="34530" y="74070"/>
                </a:lnTo>
                <a:lnTo>
                  <a:pt x="34560" y="74070"/>
                </a:lnTo>
                <a:lnTo>
                  <a:pt x="34580" y="74100"/>
                </a:lnTo>
                <a:lnTo>
                  <a:pt x="34620" y="74190"/>
                </a:lnTo>
                <a:lnTo>
                  <a:pt x="34670" y="74230"/>
                </a:lnTo>
                <a:lnTo>
                  <a:pt x="34700" y="74220"/>
                </a:lnTo>
                <a:lnTo>
                  <a:pt x="34740" y="74150"/>
                </a:lnTo>
                <a:lnTo>
                  <a:pt x="34810" y="74020"/>
                </a:lnTo>
                <a:lnTo>
                  <a:pt x="34910" y="73920"/>
                </a:lnTo>
                <a:lnTo>
                  <a:pt x="34980" y="73920"/>
                </a:lnTo>
                <a:lnTo>
                  <a:pt x="35020" y="73950"/>
                </a:lnTo>
                <a:lnTo>
                  <a:pt x="35050" y="74000"/>
                </a:lnTo>
                <a:lnTo>
                  <a:pt x="35090" y="74040"/>
                </a:lnTo>
                <a:lnTo>
                  <a:pt x="35150" y="74090"/>
                </a:lnTo>
                <a:lnTo>
                  <a:pt x="35190" y="74150"/>
                </a:lnTo>
                <a:lnTo>
                  <a:pt x="35210" y="74230"/>
                </a:lnTo>
                <a:lnTo>
                  <a:pt x="35230" y="74510"/>
                </a:lnTo>
                <a:lnTo>
                  <a:pt x="35250" y="74590"/>
                </a:lnTo>
                <a:lnTo>
                  <a:pt x="35280" y="74650"/>
                </a:lnTo>
                <a:lnTo>
                  <a:pt x="35500" y="75020"/>
                </a:lnTo>
                <a:lnTo>
                  <a:pt x="35710" y="76040"/>
                </a:lnTo>
                <a:lnTo>
                  <a:pt x="36800" y="76470"/>
                </a:lnTo>
                <a:lnTo>
                  <a:pt x="37070" y="76470"/>
                </a:lnTo>
                <a:lnTo>
                  <a:pt x="37150" y="76440"/>
                </a:lnTo>
                <a:lnTo>
                  <a:pt x="37250" y="76400"/>
                </a:lnTo>
                <a:lnTo>
                  <a:pt x="37280" y="76370"/>
                </a:lnTo>
                <a:lnTo>
                  <a:pt x="37270" y="76310"/>
                </a:lnTo>
                <a:lnTo>
                  <a:pt x="37130" y="76070"/>
                </a:lnTo>
                <a:lnTo>
                  <a:pt x="37090" y="75970"/>
                </a:lnTo>
                <a:lnTo>
                  <a:pt x="37080" y="75880"/>
                </a:lnTo>
                <a:lnTo>
                  <a:pt x="37100" y="75800"/>
                </a:lnTo>
                <a:lnTo>
                  <a:pt x="37170" y="75570"/>
                </a:lnTo>
                <a:lnTo>
                  <a:pt x="37210" y="75410"/>
                </a:lnTo>
                <a:lnTo>
                  <a:pt x="37250" y="75290"/>
                </a:lnTo>
                <a:lnTo>
                  <a:pt x="37310" y="75140"/>
                </a:lnTo>
                <a:lnTo>
                  <a:pt x="37420" y="74960"/>
                </a:lnTo>
                <a:lnTo>
                  <a:pt x="37490" y="74850"/>
                </a:lnTo>
                <a:lnTo>
                  <a:pt x="37610" y="74720"/>
                </a:lnTo>
                <a:lnTo>
                  <a:pt x="37710" y="74650"/>
                </a:lnTo>
                <a:lnTo>
                  <a:pt x="37790" y="74630"/>
                </a:lnTo>
                <a:lnTo>
                  <a:pt x="39650" y="74690"/>
                </a:lnTo>
                <a:lnTo>
                  <a:pt x="39690" y="74700"/>
                </a:lnTo>
                <a:lnTo>
                  <a:pt x="39730" y="74720"/>
                </a:lnTo>
                <a:lnTo>
                  <a:pt x="39910" y="74860"/>
                </a:lnTo>
                <a:lnTo>
                  <a:pt x="39960" y="75020"/>
                </a:lnTo>
                <a:lnTo>
                  <a:pt x="39980" y="75070"/>
                </a:lnTo>
                <a:lnTo>
                  <a:pt x="40030" y="75230"/>
                </a:lnTo>
                <a:lnTo>
                  <a:pt x="40090" y="75380"/>
                </a:lnTo>
                <a:lnTo>
                  <a:pt x="40150" y="75510"/>
                </a:lnTo>
                <a:lnTo>
                  <a:pt x="40170" y="75580"/>
                </a:lnTo>
                <a:lnTo>
                  <a:pt x="40180" y="75630"/>
                </a:lnTo>
                <a:lnTo>
                  <a:pt x="40170" y="75710"/>
                </a:lnTo>
                <a:lnTo>
                  <a:pt x="40180" y="75780"/>
                </a:lnTo>
                <a:lnTo>
                  <a:pt x="40210" y="75870"/>
                </a:lnTo>
                <a:lnTo>
                  <a:pt x="40380" y="76150"/>
                </a:lnTo>
                <a:lnTo>
                  <a:pt x="40420" y="76250"/>
                </a:lnTo>
                <a:lnTo>
                  <a:pt x="40440" y="76340"/>
                </a:lnTo>
                <a:lnTo>
                  <a:pt x="40440" y="76450"/>
                </a:lnTo>
                <a:lnTo>
                  <a:pt x="40470" y="76510"/>
                </a:lnTo>
                <a:lnTo>
                  <a:pt x="40540" y="76550"/>
                </a:lnTo>
                <a:lnTo>
                  <a:pt x="40660" y="76570"/>
                </a:lnTo>
                <a:lnTo>
                  <a:pt x="40700" y="76590"/>
                </a:lnTo>
                <a:lnTo>
                  <a:pt x="40710" y="76640"/>
                </a:lnTo>
                <a:lnTo>
                  <a:pt x="40730" y="76660"/>
                </a:lnTo>
                <a:lnTo>
                  <a:pt x="40750" y="76660"/>
                </a:lnTo>
                <a:lnTo>
                  <a:pt x="40810" y="76630"/>
                </a:lnTo>
                <a:lnTo>
                  <a:pt x="40860" y="76590"/>
                </a:lnTo>
                <a:lnTo>
                  <a:pt x="40890" y="76560"/>
                </a:lnTo>
                <a:lnTo>
                  <a:pt x="40890" y="76530"/>
                </a:lnTo>
                <a:lnTo>
                  <a:pt x="40900" y="76500"/>
                </a:lnTo>
                <a:lnTo>
                  <a:pt x="40920" y="76470"/>
                </a:lnTo>
                <a:lnTo>
                  <a:pt x="40950" y="76450"/>
                </a:lnTo>
                <a:lnTo>
                  <a:pt x="41010" y="76470"/>
                </a:lnTo>
                <a:lnTo>
                  <a:pt x="41070" y="76510"/>
                </a:lnTo>
                <a:lnTo>
                  <a:pt x="41130" y="76640"/>
                </a:lnTo>
                <a:lnTo>
                  <a:pt x="41170" y="76790"/>
                </a:lnTo>
                <a:lnTo>
                  <a:pt x="41230" y="76880"/>
                </a:lnTo>
                <a:lnTo>
                  <a:pt x="41430" y="77030"/>
                </a:lnTo>
                <a:lnTo>
                  <a:pt x="40260" y="79470"/>
                </a:lnTo>
                <a:lnTo>
                  <a:pt x="39680" y="80760"/>
                </a:lnTo>
                <a:lnTo>
                  <a:pt x="39680" y="80770"/>
                </a:lnTo>
                <a:lnTo>
                  <a:pt x="39690" y="80820"/>
                </a:lnTo>
                <a:lnTo>
                  <a:pt x="39720" y="80970"/>
                </a:lnTo>
                <a:lnTo>
                  <a:pt x="39720" y="81030"/>
                </a:lnTo>
                <a:lnTo>
                  <a:pt x="39710" y="81100"/>
                </a:lnTo>
                <a:lnTo>
                  <a:pt x="39670" y="81180"/>
                </a:lnTo>
                <a:lnTo>
                  <a:pt x="39610" y="81250"/>
                </a:lnTo>
                <a:lnTo>
                  <a:pt x="39510" y="81310"/>
                </a:lnTo>
                <a:lnTo>
                  <a:pt x="39320" y="81400"/>
                </a:lnTo>
                <a:lnTo>
                  <a:pt x="39300" y="81430"/>
                </a:lnTo>
                <a:lnTo>
                  <a:pt x="39290" y="81440"/>
                </a:lnTo>
                <a:lnTo>
                  <a:pt x="39140" y="81510"/>
                </a:lnTo>
                <a:lnTo>
                  <a:pt x="39110" y="81520"/>
                </a:lnTo>
                <a:lnTo>
                  <a:pt x="39100" y="81540"/>
                </a:lnTo>
                <a:lnTo>
                  <a:pt x="39090" y="81570"/>
                </a:lnTo>
                <a:lnTo>
                  <a:pt x="39080" y="81610"/>
                </a:lnTo>
                <a:lnTo>
                  <a:pt x="39070" y="81660"/>
                </a:lnTo>
                <a:lnTo>
                  <a:pt x="39070" y="81700"/>
                </a:lnTo>
                <a:lnTo>
                  <a:pt x="39050" y="81730"/>
                </a:lnTo>
                <a:lnTo>
                  <a:pt x="39020" y="81740"/>
                </a:lnTo>
                <a:lnTo>
                  <a:pt x="38970" y="81730"/>
                </a:lnTo>
                <a:lnTo>
                  <a:pt x="38900" y="81690"/>
                </a:lnTo>
                <a:lnTo>
                  <a:pt x="38820" y="81620"/>
                </a:lnTo>
                <a:lnTo>
                  <a:pt x="38750" y="81590"/>
                </a:lnTo>
                <a:lnTo>
                  <a:pt x="38440" y="81630"/>
                </a:lnTo>
                <a:lnTo>
                  <a:pt x="38370" y="81610"/>
                </a:lnTo>
                <a:lnTo>
                  <a:pt x="38210" y="81600"/>
                </a:lnTo>
                <a:lnTo>
                  <a:pt x="38260" y="81860"/>
                </a:lnTo>
                <a:lnTo>
                  <a:pt x="38260" y="81940"/>
                </a:lnTo>
                <a:lnTo>
                  <a:pt x="38250" y="82020"/>
                </a:lnTo>
                <a:lnTo>
                  <a:pt x="38230" y="82070"/>
                </a:lnTo>
                <a:lnTo>
                  <a:pt x="38200" y="82120"/>
                </a:lnTo>
                <a:lnTo>
                  <a:pt x="38180" y="82160"/>
                </a:lnTo>
                <a:lnTo>
                  <a:pt x="38160" y="82220"/>
                </a:lnTo>
                <a:lnTo>
                  <a:pt x="38130" y="82360"/>
                </a:lnTo>
                <a:lnTo>
                  <a:pt x="38120" y="82430"/>
                </a:lnTo>
                <a:lnTo>
                  <a:pt x="38130" y="82490"/>
                </a:lnTo>
                <a:lnTo>
                  <a:pt x="38140" y="82610"/>
                </a:lnTo>
                <a:lnTo>
                  <a:pt x="38130" y="82670"/>
                </a:lnTo>
                <a:lnTo>
                  <a:pt x="38070" y="82780"/>
                </a:lnTo>
                <a:lnTo>
                  <a:pt x="38040" y="82870"/>
                </a:lnTo>
                <a:lnTo>
                  <a:pt x="38030" y="82950"/>
                </a:lnTo>
                <a:lnTo>
                  <a:pt x="38020" y="83160"/>
                </a:lnTo>
                <a:lnTo>
                  <a:pt x="38000" y="83240"/>
                </a:lnTo>
                <a:lnTo>
                  <a:pt x="37960" y="83300"/>
                </a:lnTo>
                <a:lnTo>
                  <a:pt x="37860" y="83410"/>
                </a:lnTo>
                <a:lnTo>
                  <a:pt x="37740" y="83620"/>
                </a:lnTo>
                <a:lnTo>
                  <a:pt x="37570" y="83970"/>
                </a:lnTo>
                <a:lnTo>
                  <a:pt x="37530" y="84040"/>
                </a:lnTo>
                <a:lnTo>
                  <a:pt x="37500" y="84080"/>
                </a:lnTo>
                <a:lnTo>
                  <a:pt x="37370" y="84190"/>
                </a:lnTo>
                <a:lnTo>
                  <a:pt x="37180" y="84430"/>
                </a:lnTo>
                <a:lnTo>
                  <a:pt x="37060" y="84540"/>
                </a:lnTo>
                <a:lnTo>
                  <a:pt x="36940" y="84600"/>
                </a:lnTo>
                <a:lnTo>
                  <a:pt x="36880" y="84640"/>
                </a:lnTo>
                <a:lnTo>
                  <a:pt x="36830" y="84710"/>
                </a:lnTo>
                <a:lnTo>
                  <a:pt x="36780" y="84870"/>
                </a:lnTo>
                <a:lnTo>
                  <a:pt x="36760" y="84900"/>
                </a:lnTo>
                <a:lnTo>
                  <a:pt x="36740" y="84910"/>
                </a:lnTo>
                <a:lnTo>
                  <a:pt x="36690" y="84920"/>
                </a:lnTo>
                <a:lnTo>
                  <a:pt x="36630" y="84970"/>
                </a:lnTo>
                <a:lnTo>
                  <a:pt x="36560" y="85080"/>
                </a:lnTo>
                <a:lnTo>
                  <a:pt x="36390" y="85400"/>
                </a:lnTo>
                <a:lnTo>
                  <a:pt x="36340" y="85480"/>
                </a:lnTo>
                <a:lnTo>
                  <a:pt x="36280" y="85540"/>
                </a:lnTo>
                <a:lnTo>
                  <a:pt x="36100" y="85480"/>
                </a:lnTo>
                <a:lnTo>
                  <a:pt x="36070" y="85450"/>
                </a:lnTo>
                <a:lnTo>
                  <a:pt x="36040" y="85400"/>
                </a:lnTo>
                <a:lnTo>
                  <a:pt x="36010" y="85360"/>
                </a:lnTo>
                <a:lnTo>
                  <a:pt x="35980" y="85340"/>
                </a:lnTo>
                <a:lnTo>
                  <a:pt x="35870" y="85330"/>
                </a:lnTo>
                <a:lnTo>
                  <a:pt x="35780" y="85300"/>
                </a:lnTo>
                <a:lnTo>
                  <a:pt x="35740" y="85250"/>
                </a:lnTo>
                <a:lnTo>
                  <a:pt x="35710" y="85170"/>
                </a:lnTo>
                <a:lnTo>
                  <a:pt x="35720" y="85110"/>
                </a:lnTo>
                <a:lnTo>
                  <a:pt x="35770" y="84990"/>
                </a:lnTo>
                <a:lnTo>
                  <a:pt x="35780" y="84950"/>
                </a:lnTo>
                <a:lnTo>
                  <a:pt x="35790" y="84920"/>
                </a:lnTo>
                <a:lnTo>
                  <a:pt x="35790" y="84890"/>
                </a:lnTo>
                <a:lnTo>
                  <a:pt x="35780" y="84870"/>
                </a:lnTo>
                <a:lnTo>
                  <a:pt x="35760" y="84860"/>
                </a:lnTo>
                <a:lnTo>
                  <a:pt x="35510" y="84830"/>
                </a:lnTo>
                <a:lnTo>
                  <a:pt x="35460" y="84800"/>
                </a:lnTo>
                <a:lnTo>
                  <a:pt x="35420" y="84770"/>
                </a:lnTo>
                <a:lnTo>
                  <a:pt x="35400" y="84740"/>
                </a:lnTo>
                <a:lnTo>
                  <a:pt x="35380" y="84720"/>
                </a:lnTo>
                <a:lnTo>
                  <a:pt x="35350" y="84720"/>
                </a:lnTo>
                <a:lnTo>
                  <a:pt x="35270" y="84760"/>
                </a:lnTo>
                <a:lnTo>
                  <a:pt x="35230" y="84760"/>
                </a:lnTo>
                <a:lnTo>
                  <a:pt x="35160" y="84720"/>
                </a:lnTo>
                <a:lnTo>
                  <a:pt x="35020" y="84530"/>
                </a:lnTo>
                <a:lnTo>
                  <a:pt x="34980" y="84490"/>
                </a:lnTo>
                <a:lnTo>
                  <a:pt x="34940" y="84470"/>
                </a:lnTo>
                <a:lnTo>
                  <a:pt x="34840" y="84470"/>
                </a:lnTo>
                <a:lnTo>
                  <a:pt x="34730" y="84440"/>
                </a:lnTo>
                <a:lnTo>
                  <a:pt x="34700" y="84450"/>
                </a:lnTo>
                <a:lnTo>
                  <a:pt x="34560" y="84580"/>
                </a:lnTo>
                <a:lnTo>
                  <a:pt x="34540" y="84610"/>
                </a:lnTo>
                <a:lnTo>
                  <a:pt x="34520" y="84650"/>
                </a:lnTo>
                <a:lnTo>
                  <a:pt x="34490" y="84700"/>
                </a:lnTo>
                <a:lnTo>
                  <a:pt x="34450" y="84750"/>
                </a:lnTo>
                <a:lnTo>
                  <a:pt x="34410" y="84780"/>
                </a:lnTo>
                <a:lnTo>
                  <a:pt x="34360" y="84790"/>
                </a:lnTo>
                <a:lnTo>
                  <a:pt x="34280" y="84780"/>
                </a:lnTo>
                <a:lnTo>
                  <a:pt x="34250" y="84760"/>
                </a:lnTo>
                <a:lnTo>
                  <a:pt x="34210" y="84700"/>
                </a:lnTo>
                <a:lnTo>
                  <a:pt x="34110" y="84430"/>
                </a:lnTo>
                <a:lnTo>
                  <a:pt x="34090" y="84340"/>
                </a:lnTo>
                <a:lnTo>
                  <a:pt x="34080" y="84270"/>
                </a:lnTo>
                <a:lnTo>
                  <a:pt x="34100" y="84230"/>
                </a:lnTo>
                <a:lnTo>
                  <a:pt x="34140" y="84120"/>
                </a:lnTo>
                <a:lnTo>
                  <a:pt x="34150" y="84070"/>
                </a:lnTo>
                <a:lnTo>
                  <a:pt x="34160" y="84010"/>
                </a:lnTo>
                <a:lnTo>
                  <a:pt x="34150" y="83970"/>
                </a:lnTo>
                <a:lnTo>
                  <a:pt x="34120" y="83920"/>
                </a:lnTo>
                <a:lnTo>
                  <a:pt x="34080" y="83860"/>
                </a:lnTo>
                <a:lnTo>
                  <a:pt x="33980" y="83760"/>
                </a:lnTo>
                <a:lnTo>
                  <a:pt x="33910" y="83660"/>
                </a:lnTo>
                <a:lnTo>
                  <a:pt x="33900" y="83610"/>
                </a:lnTo>
                <a:lnTo>
                  <a:pt x="33900" y="83600"/>
                </a:lnTo>
                <a:lnTo>
                  <a:pt x="33890" y="83570"/>
                </a:lnTo>
                <a:lnTo>
                  <a:pt x="33900" y="83410"/>
                </a:lnTo>
                <a:lnTo>
                  <a:pt x="33910" y="83310"/>
                </a:lnTo>
                <a:lnTo>
                  <a:pt x="33910" y="83210"/>
                </a:lnTo>
                <a:lnTo>
                  <a:pt x="33900" y="83130"/>
                </a:lnTo>
                <a:lnTo>
                  <a:pt x="33810" y="82950"/>
                </a:lnTo>
                <a:lnTo>
                  <a:pt x="33330" y="83150"/>
                </a:lnTo>
                <a:lnTo>
                  <a:pt x="33100" y="83200"/>
                </a:lnTo>
                <a:lnTo>
                  <a:pt x="32760" y="83120"/>
                </a:lnTo>
                <a:lnTo>
                  <a:pt x="32630" y="83140"/>
                </a:lnTo>
                <a:lnTo>
                  <a:pt x="32620" y="83070"/>
                </a:lnTo>
                <a:lnTo>
                  <a:pt x="32640" y="82920"/>
                </a:lnTo>
                <a:lnTo>
                  <a:pt x="32630" y="82910"/>
                </a:lnTo>
                <a:lnTo>
                  <a:pt x="32590" y="82890"/>
                </a:lnTo>
                <a:lnTo>
                  <a:pt x="32580" y="82890"/>
                </a:lnTo>
                <a:lnTo>
                  <a:pt x="32560" y="82970"/>
                </a:lnTo>
                <a:lnTo>
                  <a:pt x="32520" y="83010"/>
                </a:lnTo>
                <a:lnTo>
                  <a:pt x="32490" y="83000"/>
                </a:lnTo>
                <a:lnTo>
                  <a:pt x="32470" y="82950"/>
                </a:lnTo>
                <a:lnTo>
                  <a:pt x="32460" y="82860"/>
                </a:lnTo>
                <a:lnTo>
                  <a:pt x="32430" y="82800"/>
                </a:lnTo>
                <a:lnTo>
                  <a:pt x="32410" y="82750"/>
                </a:lnTo>
                <a:lnTo>
                  <a:pt x="32390" y="82690"/>
                </a:lnTo>
                <a:lnTo>
                  <a:pt x="32420" y="82570"/>
                </a:lnTo>
                <a:lnTo>
                  <a:pt x="32620" y="82550"/>
                </a:lnTo>
                <a:lnTo>
                  <a:pt x="32660" y="82460"/>
                </a:lnTo>
                <a:lnTo>
                  <a:pt x="32590" y="82500"/>
                </a:lnTo>
                <a:lnTo>
                  <a:pt x="32510" y="82510"/>
                </a:lnTo>
                <a:lnTo>
                  <a:pt x="32420" y="82510"/>
                </a:lnTo>
                <a:lnTo>
                  <a:pt x="32350" y="82500"/>
                </a:lnTo>
                <a:lnTo>
                  <a:pt x="32190" y="82410"/>
                </a:lnTo>
                <a:lnTo>
                  <a:pt x="32120" y="82400"/>
                </a:lnTo>
                <a:lnTo>
                  <a:pt x="32140" y="82500"/>
                </a:lnTo>
                <a:lnTo>
                  <a:pt x="32100" y="82510"/>
                </a:lnTo>
                <a:lnTo>
                  <a:pt x="32040" y="82510"/>
                </a:lnTo>
                <a:lnTo>
                  <a:pt x="32000" y="82480"/>
                </a:lnTo>
                <a:lnTo>
                  <a:pt x="31990" y="82420"/>
                </a:lnTo>
                <a:lnTo>
                  <a:pt x="32000" y="82350"/>
                </a:lnTo>
                <a:lnTo>
                  <a:pt x="32290" y="82050"/>
                </a:lnTo>
                <a:lnTo>
                  <a:pt x="32310" y="82010"/>
                </a:lnTo>
                <a:lnTo>
                  <a:pt x="32310" y="81970"/>
                </a:lnTo>
                <a:lnTo>
                  <a:pt x="32250" y="81960"/>
                </a:lnTo>
                <a:lnTo>
                  <a:pt x="32180" y="81970"/>
                </a:lnTo>
                <a:lnTo>
                  <a:pt x="32140" y="81990"/>
                </a:lnTo>
                <a:lnTo>
                  <a:pt x="32060" y="81890"/>
                </a:lnTo>
                <a:lnTo>
                  <a:pt x="32000" y="81770"/>
                </a:lnTo>
                <a:lnTo>
                  <a:pt x="31940" y="81690"/>
                </a:lnTo>
                <a:lnTo>
                  <a:pt x="31850" y="81680"/>
                </a:lnTo>
                <a:lnTo>
                  <a:pt x="31910" y="81600"/>
                </a:lnTo>
                <a:lnTo>
                  <a:pt x="31950" y="81570"/>
                </a:lnTo>
                <a:lnTo>
                  <a:pt x="31990" y="81560"/>
                </a:lnTo>
                <a:lnTo>
                  <a:pt x="31960" y="81440"/>
                </a:lnTo>
                <a:lnTo>
                  <a:pt x="32000" y="81390"/>
                </a:lnTo>
                <a:lnTo>
                  <a:pt x="32160" y="81320"/>
                </a:lnTo>
                <a:lnTo>
                  <a:pt x="32160" y="81290"/>
                </a:lnTo>
                <a:lnTo>
                  <a:pt x="32120" y="81290"/>
                </a:lnTo>
                <a:lnTo>
                  <a:pt x="32120" y="81250"/>
                </a:lnTo>
                <a:lnTo>
                  <a:pt x="32150" y="81240"/>
                </a:lnTo>
                <a:lnTo>
                  <a:pt x="32160" y="81230"/>
                </a:lnTo>
                <a:lnTo>
                  <a:pt x="32180" y="81170"/>
                </a:lnTo>
                <a:lnTo>
                  <a:pt x="32090" y="81120"/>
                </a:lnTo>
                <a:lnTo>
                  <a:pt x="32110" y="81020"/>
                </a:lnTo>
                <a:lnTo>
                  <a:pt x="32240" y="80780"/>
                </a:lnTo>
                <a:lnTo>
                  <a:pt x="32280" y="80640"/>
                </a:lnTo>
                <a:lnTo>
                  <a:pt x="32290" y="80550"/>
                </a:lnTo>
                <a:lnTo>
                  <a:pt x="32270" y="80480"/>
                </a:lnTo>
                <a:lnTo>
                  <a:pt x="32250" y="80430"/>
                </a:lnTo>
                <a:lnTo>
                  <a:pt x="32230" y="80370"/>
                </a:lnTo>
                <a:lnTo>
                  <a:pt x="32240" y="80310"/>
                </a:lnTo>
                <a:lnTo>
                  <a:pt x="32290" y="80270"/>
                </a:lnTo>
                <a:lnTo>
                  <a:pt x="32280" y="80250"/>
                </a:lnTo>
                <a:lnTo>
                  <a:pt x="32270" y="80230"/>
                </a:lnTo>
                <a:lnTo>
                  <a:pt x="32260" y="80190"/>
                </a:lnTo>
                <a:lnTo>
                  <a:pt x="32340" y="80170"/>
                </a:lnTo>
                <a:lnTo>
                  <a:pt x="32370" y="80070"/>
                </a:lnTo>
                <a:lnTo>
                  <a:pt x="32400" y="79690"/>
                </a:lnTo>
                <a:lnTo>
                  <a:pt x="32410" y="79650"/>
                </a:lnTo>
                <a:lnTo>
                  <a:pt x="32440" y="79640"/>
                </a:lnTo>
                <a:lnTo>
                  <a:pt x="32480" y="79630"/>
                </a:lnTo>
                <a:lnTo>
                  <a:pt x="32510" y="79620"/>
                </a:lnTo>
                <a:lnTo>
                  <a:pt x="32540" y="79580"/>
                </a:lnTo>
                <a:lnTo>
                  <a:pt x="32560" y="79520"/>
                </a:lnTo>
                <a:lnTo>
                  <a:pt x="32510" y="79530"/>
                </a:lnTo>
                <a:lnTo>
                  <a:pt x="32470" y="79510"/>
                </a:lnTo>
                <a:lnTo>
                  <a:pt x="32440" y="79460"/>
                </a:lnTo>
                <a:lnTo>
                  <a:pt x="32420" y="79310"/>
                </a:lnTo>
                <a:lnTo>
                  <a:pt x="32390" y="79260"/>
                </a:lnTo>
                <a:lnTo>
                  <a:pt x="32350" y="79220"/>
                </a:lnTo>
                <a:lnTo>
                  <a:pt x="32330" y="79160"/>
                </a:lnTo>
                <a:lnTo>
                  <a:pt x="32310" y="79030"/>
                </a:lnTo>
                <a:lnTo>
                  <a:pt x="32360" y="78940"/>
                </a:lnTo>
                <a:lnTo>
                  <a:pt x="32530" y="78850"/>
                </a:lnTo>
                <a:lnTo>
                  <a:pt x="32500" y="78780"/>
                </a:lnTo>
                <a:lnTo>
                  <a:pt x="32430" y="78790"/>
                </a:lnTo>
                <a:lnTo>
                  <a:pt x="32300" y="78880"/>
                </a:lnTo>
                <a:lnTo>
                  <a:pt x="32140" y="78870"/>
                </a:lnTo>
                <a:lnTo>
                  <a:pt x="32060" y="78880"/>
                </a:lnTo>
                <a:lnTo>
                  <a:pt x="32060" y="78960"/>
                </a:lnTo>
                <a:lnTo>
                  <a:pt x="32010" y="78990"/>
                </a:lnTo>
                <a:lnTo>
                  <a:pt x="31920" y="79000"/>
                </a:lnTo>
                <a:lnTo>
                  <a:pt x="31760" y="79150"/>
                </a:lnTo>
                <a:lnTo>
                  <a:pt x="31730" y="79160"/>
                </a:lnTo>
                <a:lnTo>
                  <a:pt x="31710" y="79190"/>
                </a:lnTo>
                <a:lnTo>
                  <a:pt x="31650" y="79290"/>
                </a:lnTo>
                <a:lnTo>
                  <a:pt x="31620" y="79320"/>
                </a:lnTo>
                <a:lnTo>
                  <a:pt x="31580" y="79330"/>
                </a:lnTo>
                <a:lnTo>
                  <a:pt x="31530" y="79330"/>
                </a:lnTo>
                <a:lnTo>
                  <a:pt x="31490" y="79310"/>
                </a:lnTo>
                <a:lnTo>
                  <a:pt x="31450" y="79280"/>
                </a:lnTo>
                <a:lnTo>
                  <a:pt x="31460" y="79310"/>
                </a:lnTo>
                <a:lnTo>
                  <a:pt x="31490" y="79400"/>
                </a:lnTo>
                <a:lnTo>
                  <a:pt x="31390" y="79370"/>
                </a:lnTo>
                <a:lnTo>
                  <a:pt x="31360" y="79280"/>
                </a:lnTo>
                <a:lnTo>
                  <a:pt x="31380" y="79150"/>
                </a:lnTo>
                <a:lnTo>
                  <a:pt x="31430" y="79010"/>
                </a:lnTo>
                <a:lnTo>
                  <a:pt x="31500" y="78840"/>
                </a:lnTo>
                <a:lnTo>
                  <a:pt x="31580" y="78720"/>
                </a:lnTo>
                <a:lnTo>
                  <a:pt x="31740" y="78530"/>
                </a:lnTo>
                <a:lnTo>
                  <a:pt x="31700" y="78490"/>
                </a:lnTo>
                <a:lnTo>
                  <a:pt x="31740" y="78430"/>
                </a:lnTo>
                <a:lnTo>
                  <a:pt x="31790" y="78380"/>
                </a:lnTo>
                <a:lnTo>
                  <a:pt x="31890" y="78330"/>
                </a:lnTo>
                <a:lnTo>
                  <a:pt x="31840" y="78240"/>
                </a:lnTo>
                <a:lnTo>
                  <a:pt x="31760" y="78280"/>
                </a:lnTo>
                <a:lnTo>
                  <a:pt x="31690" y="78370"/>
                </a:lnTo>
                <a:lnTo>
                  <a:pt x="31640" y="78450"/>
                </a:lnTo>
                <a:lnTo>
                  <a:pt x="31610" y="78380"/>
                </a:lnTo>
                <a:lnTo>
                  <a:pt x="31550" y="78180"/>
                </a:lnTo>
                <a:lnTo>
                  <a:pt x="31530" y="78090"/>
                </a:lnTo>
                <a:lnTo>
                  <a:pt x="31520" y="78090"/>
                </a:lnTo>
                <a:lnTo>
                  <a:pt x="31530" y="78260"/>
                </a:lnTo>
                <a:lnTo>
                  <a:pt x="31530" y="78460"/>
                </a:lnTo>
                <a:lnTo>
                  <a:pt x="31500" y="78660"/>
                </a:lnTo>
                <a:lnTo>
                  <a:pt x="31440" y="78830"/>
                </a:lnTo>
                <a:lnTo>
                  <a:pt x="31360" y="78970"/>
                </a:lnTo>
                <a:lnTo>
                  <a:pt x="31270" y="79070"/>
                </a:lnTo>
                <a:lnTo>
                  <a:pt x="31060" y="79240"/>
                </a:lnTo>
                <a:lnTo>
                  <a:pt x="31080" y="79160"/>
                </a:lnTo>
                <a:lnTo>
                  <a:pt x="31120" y="79090"/>
                </a:lnTo>
                <a:lnTo>
                  <a:pt x="31160" y="79040"/>
                </a:lnTo>
                <a:lnTo>
                  <a:pt x="31200" y="79010"/>
                </a:lnTo>
                <a:lnTo>
                  <a:pt x="31200" y="78960"/>
                </a:lnTo>
                <a:lnTo>
                  <a:pt x="31150" y="78970"/>
                </a:lnTo>
                <a:lnTo>
                  <a:pt x="31070" y="79020"/>
                </a:lnTo>
                <a:lnTo>
                  <a:pt x="31040" y="79010"/>
                </a:lnTo>
                <a:lnTo>
                  <a:pt x="31020" y="78930"/>
                </a:lnTo>
                <a:lnTo>
                  <a:pt x="31040" y="78870"/>
                </a:lnTo>
                <a:lnTo>
                  <a:pt x="31070" y="78830"/>
                </a:lnTo>
                <a:lnTo>
                  <a:pt x="31110" y="78810"/>
                </a:lnTo>
                <a:lnTo>
                  <a:pt x="31220" y="78800"/>
                </a:lnTo>
                <a:lnTo>
                  <a:pt x="31190" y="78750"/>
                </a:lnTo>
                <a:lnTo>
                  <a:pt x="31140" y="78670"/>
                </a:lnTo>
                <a:lnTo>
                  <a:pt x="31140" y="78530"/>
                </a:lnTo>
                <a:lnTo>
                  <a:pt x="31090" y="78530"/>
                </a:lnTo>
                <a:lnTo>
                  <a:pt x="31060" y="78580"/>
                </a:lnTo>
                <a:lnTo>
                  <a:pt x="31040" y="78650"/>
                </a:lnTo>
                <a:lnTo>
                  <a:pt x="31020" y="78730"/>
                </a:lnTo>
                <a:lnTo>
                  <a:pt x="30980" y="78760"/>
                </a:lnTo>
                <a:lnTo>
                  <a:pt x="30930" y="78780"/>
                </a:lnTo>
                <a:lnTo>
                  <a:pt x="30900" y="78770"/>
                </a:lnTo>
                <a:lnTo>
                  <a:pt x="30920" y="78710"/>
                </a:lnTo>
                <a:lnTo>
                  <a:pt x="31030" y="78470"/>
                </a:lnTo>
                <a:lnTo>
                  <a:pt x="31090" y="78350"/>
                </a:lnTo>
                <a:lnTo>
                  <a:pt x="31120" y="78290"/>
                </a:lnTo>
                <a:lnTo>
                  <a:pt x="31140" y="78210"/>
                </a:lnTo>
                <a:lnTo>
                  <a:pt x="31110" y="78270"/>
                </a:lnTo>
                <a:lnTo>
                  <a:pt x="30990" y="78460"/>
                </a:lnTo>
                <a:lnTo>
                  <a:pt x="30940" y="78500"/>
                </a:lnTo>
                <a:lnTo>
                  <a:pt x="30910" y="78530"/>
                </a:lnTo>
                <a:lnTo>
                  <a:pt x="30900" y="78550"/>
                </a:lnTo>
                <a:lnTo>
                  <a:pt x="30880" y="78620"/>
                </a:lnTo>
                <a:lnTo>
                  <a:pt x="30870" y="78650"/>
                </a:lnTo>
                <a:lnTo>
                  <a:pt x="30790" y="78690"/>
                </a:lnTo>
                <a:lnTo>
                  <a:pt x="30700" y="78660"/>
                </a:lnTo>
                <a:lnTo>
                  <a:pt x="30620" y="78660"/>
                </a:lnTo>
                <a:lnTo>
                  <a:pt x="30560" y="78810"/>
                </a:lnTo>
                <a:lnTo>
                  <a:pt x="30520" y="78770"/>
                </a:lnTo>
                <a:lnTo>
                  <a:pt x="30520" y="78730"/>
                </a:lnTo>
                <a:lnTo>
                  <a:pt x="30530" y="78690"/>
                </a:lnTo>
                <a:lnTo>
                  <a:pt x="30540" y="78630"/>
                </a:lnTo>
                <a:lnTo>
                  <a:pt x="30530" y="78580"/>
                </a:lnTo>
                <a:lnTo>
                  <a:pt x="30470" y="78450"/>
                </a:lnTo>
                <a:lnTo>
                  <a:pt x="30490" y="78350"/>
                </a:lnTo>
                <a:lnTo>
                  <a:pt x="30530" y="78320"/>
                </a:lnTo>
                <a:lnTo>
                  <a:pt x="30640" y="78330"/>
                </a:lnTo>
                <a:lnTo>
                  <a:pt x="30620" y="78210"/>
                </a:lnTo>
                <a:lnTo>
                  <a:pt x="30650" y="78160"/>
                </a:lnTo>
                <a:lnTo>
                  <a:pt x="30700" y="78120"/>
                </a:lnTo>
                <a:lnTo>
                  <a:pt x="30750" y="78050"/>
                </a:lnTo>
                <a:lnTo>
                  <a:pt x="30640" y="77980"/>
                </a:lnTo>
                <a:lnTo>
                  <a:pt x="30620" y="77950"/>
                </a:lnTo>
                <a:lnTo>
                  <a:pt x="30610" y="77920"/>
                </a:lnTo>
                <a:lnTo>
                  <a:pt x="30590" y="77870"/>
                </a:lnTo>
                <a:lnTo>
                  <a:pt x="30580" y="77830"/>
                </a:lnTo>
                <a:lnTo>
                  <a:pt x="30590" y="77810"/>
                </a:lnTo>
                <a:lnTo>
                  <a:pt x="30600" y="77780"/>
                </a:lnTo>
                <a:lnTo>
                  <a:pt x="30610" y="77770"/>
                </a:lnTo>
                <a:lnTo>
                  <a:pt x="30620" y="77770"/>
                </a:lnTo>
                <a:lnTo>
                  <a:pt x="30620" y="77600"/>
                </a:lnTo>
                <a:lnTo>
                  <a:pt x="30630" y="77560"/>
                </a:lnTo>
                <a:lnTo>
                  <a:pt x="30660" y="77510"/>
                </a:lnTo>
                <a:lnTo>
                  <a:pt x="30680" y="77490"/>
                </a:lnTo>
                <a:lnTo>
                  <a:pt x="30710" y="77470"/>
                </a:lnTo>
                <a:lnTo>
                  <a:pt x="30720" y="77410"/>
                </a:lnTo>
                <a:lnTo>
                  <a:pt x="30660" y="77410"/>
                </a:lnTo>
                <a:lnTo>
                  <a:pt x="30670" y="77340"/>
                </a:lnTo>
                <a:lnTo>
                  <a:pt x="30660" y="77320"/>
                </a:lnTo>
                <a:lnTo>
                  <a:pt x="30630" y="77300"/>
                </a:lnTo>
                <a:lnTo>
                  <a:pt x="30620" y="77260"/>
                </a:lnTo>
                <a:lnTo>
                  <a:pt x="30620" y="77200"/>
                </a:lnTo>
                <a:lnTo>
                  <a:pt x="30640" y="77150"/>
                </a:lnTo>
                <a:lnTo>
                  <a:pt x="30640" y="77100"/>
                </a:lnTo>
                <a:lnTo>
                  <a:pt x="30610" y="77010"/>
                </a:lnTo>
                <a:lnTo>
                  <a:pt x="30490" y="76840"/>
                </a:lnTo>
                <a:lnTo>
                  <a:pt x="30500" y="76720"/>
                </a:lnTo>
                <a:lnTo>
                  <a:pt x="30520" y="76670"/>
                </a:lnTo>
                <a:lnTo>
                  <a:pt x="30500" y="76650"/>
                </a:lnTo>
                <a:lnTo>
                  <a:pt x="30420" y="76650"/>
                </a:lnTo>
                <a:lnTo>
                  <a:pt x="30390" y="76610"/>
                </a:lnTo>
                <a:lnTo>
                  <a:pt x="30400" y="76500"/>
                </a:lnTo>
                <a:lnTo>
                  <a:pt x="30430" y="76400"/>
                </a:lnTo>
                <a:lnTo>
                  <a:pt x="30490" y="76380"/>
                </a:lnTo>
                <a:lnTo>
                  <a:pt x="30480" y="76300"/>
                </a:lnTo>
                <a:lnTo>
                  <a:pt x="30500" y="76250"/>
                </a:lnTo>
                <a:lnTo>
                  <a:pt x="30530" y="76200"/>
                </a:lnTo>
                <a:lnTo>
                  <a:pt x="30560" y="76130"/>
                </a:lnTo>
                <a:lnTo>
                  <a:pt x="30560" y="76080"/>
                </a:lnTo>
                <a:lnTo>
                  <a:pt x="30560" y="75870"/>
                </a:lnTo>
                <a:lnTo>
                  <a:pt x="30540" y="75840"/>
                </a:lnTo>
                <a:lnTo>
                  <a:pt x="30510" y="75830"/>
                </a:lnTo>
                <a:lnTo>
                  <a:pt x="30470" y="75810"/>
                </a:lnTo>
                <a:lnTo>
                  <a:pt x="30450" y="75750"/>
                </a:lnTo>
                <a:lnTo>
                  <a:pt x="30450" y="75610"/>
                </a:lnTo>
                <a:lnTo>
                  <a:pt x="30450" y="75550"/>
                </a:lnTo>
                <a:lnTo>
                  <a:pt x="30430" y="75490"/>
                </a:lnTo>
                <a:lnTo>
                  <a:pt x="30440" y="75470"/>
                </a:lnTo>
                <a:lnTo>
                  <a:pt x="30450" y="75450"/>
                </a:lnTo>
                <a:lnTo>
                  <a:pt x="30450" y="75410"/>
                </a:lnTo>
                <a:lnTo>
                  <a:pt x="30300" y="75360"/>
                </a:lnTo>
                <a:lnTo>
                  <a:pt x="30220" y="75300"/>
                </a:lnTo>
                <a:lnTo>
                  <a:pt x="30180" y="75230"/>
                </a:lnTo>
                <a:lnTo>
                  <a:pt x="30210" y="75140"/>
                </a:lnTo>
                <a:lnTo>
                  <a:pt x="30280" y="75080"/>
                </a:lnTo>
                <a:lnTo>
                  <a:pt x="30410" y="75000"/>
                </a:lnTo>
                <a:lnTo>
                  <a:pt x="30280" y="75010"/>
                </a:lnTo>
                <a:lnTo>
                  <a:pt x="30230" y="74990"/>
                </a:lnTo>
                <a:lnTo>
                  <a:pt x="30200" y="74910"/>
                </a:lnTo>
                <a:lnTo>
                  <a:pt x="30220" y="74830"/>
                </a:lnTo>
                <a:lnTo>
                  <a:pt x="30250" y="74770"/>
                </a:lnTo>
                <a:lnTo>
                  <a:pt x="30440" y="74480"/>
                </a:lnTo>
                <a:lnTo>
                  <a:pt x="30520" y="74420"/>
                </a:lnTo>
                <a:lnTo>
                  <a:pt x="30830" y="74370"/>
                </a:lnTo>
                <a:lnTo>
                  <a:pt x="30930" y="74410"/>
                </a:lnTo>
                <a:lnTo>
                  <a:pt x="30970" y="74580"/>
                </a:lnTo>
                <a:lnTo>
                  <a:pt x="31000" y="74710"/>
                </a:lnTo>
                <a:lnTo>
                  <a:pt x="31050" y="74840"/>
                </a:lnTo>
                <a:lnTo>
                  <a:pt x="31110" y="74950"/>
                </a:lnTo>
                <a:lnTo>
                  <a:pt x="31160" y="75000"/>
                </a:lnTo>
                <a:lnTo>
                  <a:pt x="31180" y="75000"/>
                </a:lnTo>
                <a:lnTo>
                  <a:pt x="31180" y="75010"/>
                </a:lnTo>
                <a:lnTo>
                  <a:pt x="31230" y="75190"/>
                </a:lnTo>
                <a:lnTo>
                  <a:pt x="31230" y="75570"/>
                </a:lnTo>
                <a:lnTo>
                  <a:pt x="31320" y="75620"/>
                </a:lnTo>
                <a:lnTo>
                  <a:pt x="31520" y="75630"/>
                </a:lnTo>
                <a:lnTo>
                  <a:pt x="31710" y="75580"/>
                </a:lnTo>
                <a:lnTo>
                  <a:pt x="31870" y="75420"/>
                </a:lnTo>
                <a:lnTo>
                  <a:pt x="31960" y="75110"/>
                </a:lnTo>
                <a:lnTo>
                  <a:pt x="31980" y="74960"/>
                </a:lnTo>
                <a:lnTo>
                  <a:pt x="32010" y="74830"/>
                </a:lnTo>
                <a:lnTo>
                  <a:pt x="32080" y="74570"/>
                </a:lnTo>
                <a:lnTo>
                  <a:pt x="32120" y="74410"/>
                </a:lnTo>
                <a:lnTo>
                  <a:pt x="32130" y="74130"/>
                </a:lnTo>
                <a:lnTo>
                  <a:pt x="32210" y="73760"/>
                </a:lnTo>
                <a:lnTo>
                  <a:pt x="32240" y="73660"/>
                </a:lnTo>
                <a:lnTo>
                  <a:pt x="32290" y="73570"/>
                </a:lnTo>
                <a:lnTo>
                  <a:pt x="32320" y="73480"/>
                </a:lnTo>
                <a:close/>
                <a:moveTo>
                  <a:pt x="32100" y="80430"/>
                </a:moveTo>
                <a:lnTo>
                  <a:pt x="32100" y="80530"/>
                </a:lnTo>
                <a:lnTo>
                  <a:pt x="32100" y="80560"/>
                </a:lnTo>
                <a:lnTo>
                  <a:pt x="32120" y="80590"/>
                </a:lnTo>
                <a:lnTo>
                  <a:pt x="32090" y="80740"/>
                </a:lnTo>
                <a:lnTo>
                  <a:pt x="32080" y="80780"/>
                </a:lnTo>
                <a:lnTo>
                  <a:pt x="32040" y="80810"/>
                </a:lnTo>
                <a:lnTo>
                  <a:pt x="32010" y="80800"/>
                </a:lnTo>
                <a:lnTo>
                  <a:pt x="32000" y="80770"/>
                </a:lnTo>
                <a:lnTo>
                  <a:pt x="32010" y="80700"/>
                </a:lnTo>
                <a:lnTo>
                  <a:pt x="31960" y="80680"/>
                </a:lnTo>
                <a:lnTo>
                  <a:pt x="31920" y="80730"/>
                </a:lnTo>
                <a:lnTo>
                  <a:pt x="31880" y="80820"/>
                </a:lnTo>
                <a:lnTo>
                  <a:pt x="31860" y="80970"/>
                </a:lnTo>
                <a:lnTo>
                  <a:pt x="31830" y="81020"/>
                </a:lnTo>
                <a:lnTo>
                  <a:pt x="31800" y="81040"/>
                </a:lnTo>
                <a:lnTo>
                  <a:pt x="31730" y="81030"/>
                </a:lnTo>
                <a:lnTo>
                  <a:pt x="31710" y="81060"/>
                </a:lnTo>
                <a:lnTo>
                  <a:pt x="31690" y="81100"/>
                </a:lnTo>
                <a:lnTo>
                  <a:pt x="31660" y="81130"/>
                </a:lnTo>
                <a:lnTo>
                  <a:pt x="31620" y="81130"/>
                </a:lnTo>
                <a:lnTo>
                  <a:pt x="31590" y="81110"/>
                </a:lnTo>
                <a:lnTo>
                  <a:pt x="31570" y="81070"/>
                </a:lnTo>
                <a:lnTo>
                  <a:pt x="31550" y="81050"/>
                </a:lnTo>
                <a:lnTo>
                  <a:pt x="31470" y="81050"/>
                </a:lnTo>
                <a:lnTo>
                  <a:pt x="31460" y="81030"/>
                </a:lnTo>
                <a:lnTo>
                  <a:pt x="31450" y="80960"/>
                </a:lnTo>
                <a:lnTo>
                  <a:pt x="31440" y="80910"/>
                </a:lnTo>
                <a:lnTo>
                  <a:pt x="31420" y="80860"/>
                </a:lnTo>
                <a:lnTo>
                  <a:pt x="31410" y="80810"/>
                </a:lnTo>
                <a:lnTo>
                  <a:pt x="31420" y="80760"/>
                </a:lnTo>
                <a:lnTo>
                  <a:pt x="31450" y="80730"/>
                </a:lnTo>
                <a:lnTo>
                  <a:pt x="31540" y="80750"/>
                </a:lnTo>
                <a:lnTo>
                  <a:pt x="31580" y="80740"/>
                </a:lnTo>
                <a:lnTo>
                  <a:pt x="31520" y="80710"/>
                </a:lnTo>
                <a:lnTo>
                  <a:pt x="31450" y="80710"/>
                </a:lnTo>
                <a:lnTo>
                  <a:pt x="31390" y="80690"/>
                </a:lnTo>
                <a:lnTo>
                  <a:pt x="31370" y="80600"/>
                </a:lnTo>
                <a:lnTo>
                  <a:pt x="31390" y="80500"/>
                </a:lnTo>
                <a:lnTo>
                  <a:pt x="31450" y="80470"/>
                </a:lnTo>
                <a:lnTo>
                  <a:pt x="31580" y="80500"/>
                </a:lnTo>
                <a:lnTo>
                  <a:pt x="31860" y="80500"/>
                </a:lnTo>
                <a:lnTo>
                  <a:pt x="31920" y="80480"/>
                </a:lnTo>
                <a:lnTo>
                  <a:pt x="31980" y="80430"/>
                </a:lnTo>
                <a:lnTo>
                  <a:pt x="32030" y="80390"/>
                </a:lnTo>
                <a:lnTo>
                  <a:pt x="32100" y="80430"/>
                </a:lnTo>
                <a:close/>
                <a:moveTo>
                  <a:pt x="32300" y="79440"/>
                </a:moveTo>
                <a:lnTo>
                  <a:pt x="32320" y="79550"/>
                </a:lnTo>
                <a:lnTo>
                  <a:pt x="32330" y="79680"/>
                </a:lnTo>
                <a:lnTo>
                  <a:pt x="32330" y="79930"/>
                </a:lnTo>
                <a:lnTo>
                  <a:pt x="32300" y="80040"/>
                </a:lnTo>
                <a:lnTo>
                  <a:pt x="32230" y="80070"/>
                </a:lnTo>
                <a:lnTo>
                  <a:pt x="32150" y="80090"/>
                </a:lnTo>
                <a:lnTo>
                  <a:pt x="32000" y="80200"/>
                </a:lnTo>
                <a:lnTo>
                  <a:pt x="31840" y="80140"/>
                </a:lnTo>
                <a:lnTo>
                  <a:pt x="31760" y="80190"/>
                </a:lnTo>
                <a:lnTo>
                  <a:pt x="31710" y="80080"/>
                </a:lnTo>
                <a:lnTo>
                  <a:pt x="31630" y="80060"/>
                </a:lnTo>
                <a:lnTo>
                  <a:pt x="31540" y="80090"/>
                </a:lnTo>
                <a:lnTo>
                  <a:pt x="31480" y="80150"/>
                </a:lnTo>
                <a:lnTo>
                  <a:pt x="31440" y="80210"/>
                </a:lnTo>
                <a:lnTo>
                  <a:pt x="31430" y="80250"/>
                </a:lnTo>
                <a:lnTo>
                  <a:pt x="31420" y="80270"/>
                </a:lnTo>
                <a:lnTo>
                  <a:pt x="31390" y="80270"/>
                </a:lnTo>
                <a:lnTo>
                  <a:pt x="31360" y="80250"/>
                </a:lnTo>
                <a:lnTo>
                  <a:pt x="31260" y="80150"/>
                </a:lnTo>
                <a:lnTo>
                  <a:pt x="31260" y="80350"/>
                </a:lnTo>
                <a:lnTo>
                  <a:pt x="31240" y="80350"/>
                </a:lnTo>
                <a:lnTo>
                  <a:pt x="31220" y="80210"/>
                </a:lnTo>
                <a:lnTo>
                  <a:pt x="31210" y="80170"/>
                </a:lnTo>
                <a:lnTo>
                  <a:pt x="31120" y="80060"/>
                </a:lnTo>
                <a:lnTo>
                  <a:pt x="31090" y="80010"/>
                </a:lnTo>
                <a:lnTo>
                  <a:pt x="31100" y="79930"/>
                </a:lnTo>
                <a:lnTo>
                  <a:pt x="31160" y="79840"/>
                </a:lnTo>
                <a:lnTo>
                  <a:pt x="31460" y="79540"/>
                </a:lnTo>
                <a:lnTo>
                  <a:pt x="31560" y="79500"/>
                </a:lnTo>
                <a:lnTo>
                  <a:pt x="31640" y="79430"/>
                </a:lnTo>
                <a:lnTo>
                  <a:pt x="31680" y="79400"/>
                </a:lnTo>
                <a:lnTo>
                  <a:pt x="31730" y="79400"/>
                </a:lnTo>
                <a:lnTo>
                  <a:pt x="31820" y="79420"/>
                </a:lnTo>
                <a:lnTo>
                  <a:pt x="31870" y="79400"/>
                </a:lnTo>
                <a:lnTo>
                  <a:pt x="31850" y="79340"/>
                </a:lnTo>
                <a:lnTo>
                  <a:pt x="31860" y="79280"/>
                </a:lnTo>
                <a:lnTo>
                  <a:pt x="31880" y="79230"/>
                </a:lnTo>
                <a:lnTo>
                  <a:pt x="31910" y="79200"/>
                </a:lnTo>
                <a:lnTo>
                  <a:pt x="31900" y="79150"/>
                </a:lnTo>
                <a:lnTo>
                  <a:pt x="31890" y="79120"/>
                </a:lnTo>
                <a:lnTo>
                  <a:pt x="31940" y="79090"/>
                </a:lnTo>
                <a:lnTo>
                  <a:pt x="31990" y="79090"/>
                </a:lnTo>
                <a:lnTo>
                  <a:pt x="32100" y="79120"/>
                </a:lnTo>
                <a:lnTo>
                  <a:pt x="32130" y="79250"/>
                </a:lnTo>
                <a:lnTo>
                  <a:pt x="32190" y="79310"/>
                </a:lnTo>
                <a:lnTo>
                  <a:pt x="32250" y="79350"/>
                </a:lnTo>
                <a:lnTo>
                  <a:pt x="32300" y="7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