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Västmanland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Västman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380" y="69680"/>
                </a:moveTo>
                <a:lnTo>
                  <a:pt x="43410" y="69590"/>
                </a:lnTo>
                <a:lnTo>
                  <a:pt x="43440" y="69530"/>
                </a:lnTo>
                <a:lnTo>
                  <a:pt x="43470" y="69470"/>
                </a:lnTo>
                <a:lnTo>
                  <a:pt x="43550" y="69390"/>
                </a:lnTo>
                <a:lnTo>
                  <a:pt x="43570" y="69320"/>
                </a:lnTo>
                <a:lnTo>
                  <a:pt x="43590" y="69210"/>
                </a:lnTo>
                <a:lnTo>
                  <a:pt x="43620" y="69140"/>
                </a:lnTo>
                <a:lnTo>
                  <a:pt x="43690" y="69090"/>
                </a:lnTo>
                <a:lnTo>
                  <a:pt x="43800" y="69090"/>
                </a:lnTo>
                <a:lnTo>
                  <a:pt x="43880" y="69130"/>
                </a:lnTo>
                <a:lnTo>
                  <a:pt x="43960" y="69180"/>
                </a:lnTo>
                <a:lnTo>
                  <a:pt x="44010" y="69190"/>
                </a:lnTo>
                <a:lnTo>
                  <a:pt x="44070" y="69160"/>
                </a:lnTo>
                <a:lnTo>
                  <a:pt x="44150" y="69070"/>
                </a:lnTo>
                <a:lnTo>
                  <a:pt x="44180" y="69010"/>
                </a:lnTo>
                <a:lnTo>
                  <a:pt x="44190" y="68970"/>
                </a:lnTo>
                <a:lnTo>
                  <a:pt x="44190" y="68740"/>
                </a:lnTo>
                <a:lnTo>
                  <a:pt x="44190" y="68710"/>
                </a:lnTo>
                <a:lnTo>
                  <a:pt x="44190" y="68680"/>
                </a:lnTo>
                <a:lnTo>
                  <a:pt x="44180" y="68640"/>
                </a:lnTo>
                <a:lnTo>
                  <a:pt x="44150" y="68590"/>
                </a:lnTo>
                <a:lnTo>
                  <a:pt x="44140" y="68550"/>
                </a:lnTo>
                <a:lnTo>
                  <a:pt x="44150" y="68500"/>
                </a:lnTo>
                <a:lnTo>
                  <a:pt x="44200" y="68420"/>
                </a:lnTo>
                <a:lnTo>
                  <a:pt x="44240" y="68340"/>
                </a:lnTo>
                <a:lnTo>
                  <a:pt x="44290" y="68190"/>
                </a:lnTo>
                <a:lnTo>
                  <a:pt x="44280" y="68160"/>
                </a:lnTo>
                <a:lnTo>
                  <a:pt x="44270" y="68130"/>
                </a:lnTo>
                <a:lnTo>
                  <a:pt x="44270" y="68080"/>
                </a:lnTo>
                <a:lnTo>
                  <a:pt x="44410" y="67930"/>
                </a:lnTo>
                <a:lnTo>
                  <a:pt x="44470" y="67890"/>
                </a:lnTo>
                <a:lnTo>
                  <a:pt x="44530" y="67890"/>
                </a:lnTo>
                <a:lnTo>
                  <a:pt x="44610" y="67910"/>
                </a:lnTo>
                <a:lnTo>
                  <a:pt x="44630" y="67910"/>
                </a:lnTo>
                <a:lnTo>
                  <a:pt x="44810" y="67830"/>
                </a:lnTo>
                <a:lnTo>
                  <a:pt x="44880" y="67820"/>
                </a:lnTo>
                <a:lnTo>
                  <a:pt x="44960" y="67820"/>
                </a:lnTo>
                <a:lnTo>
                  <a:pt x="45070" y="67850"/>
                </a:lnTo>
                <a:lnTo>
                  <a:pt x="45130" y="67890"/>
                </a:lnTo>
                <a:lnTo>
                  <a:pt x="45200" y="67870"/>
                </a:lnTo>
                <a:lnTo>
                  <a:pt x="45230" y="67900"/>
                </a:lnTo>
                <a:lnTo>
                  <a:pt x="45280" y="67930"/>
                </a:lnTo>
                <a:lnTo>
                  <a:pt x="45380" y="67960"/>
                </a:lnTo>
                <a:lnTo>
                  <a:pt x="45430" y="67980"/>
                </a:lnTo>
                <a:lnTo>
                  <a:pt x="45500" y="68060"/>
                </a:lnTo>
                <a:lnTo>
                  <a:pt x="45520" y="68200"/>
                </a:lnTo>
                <a:lnTo>
                  <a:pt x="45530" y="68240"/>
                </a:lnTo>
                <a:lnTo>
                  <a:pt x="45530" y="68290"/>
                </a:lnTo>
                <a:lnTo>
                  <a:pt x="45540" y="68340"/>
                </a:lnTo>
                <a:lnTo>
                  <a:pt x="45570" y="68380"/>
                </a:lnTo>
                <a:lnTo>
                  <a:pt x="45660" y="68440"/>
                </a:lnTo>
                <a:lnTo>
                  <a:pt x="45710" y="68470"/>
                </a:lnTo>
                <a:lnTo>
                  <a:pt x="46010" y="68500"/>
                </a:lnTo>
                <a:lnTo>
                  <a:pt x="46140" y="68480"/>
                </a:lnTo>
                <a:lnTo>
                  <a:pt x="46320" y="68420"/>
                </a:lnTo>
                <a:lnTo>
                  <a:pt x="46400" y="68370"/>
                </a:lnTo>
                <a:lnTo>
                  <a:pt x="46470" y="68300"/>
                </a:lnTo>
                <a:lnTo>
                  <a:pt x="46610" y="68030"/>
                </a:lnTo>
                <a:lnTo>
                  <a:pt x="46720" y="67900"/>
                </a:lnTo>
                <a:lnTo>
                  <a:pt x="47160" y="67780"/>
                </a:lnTo>
                <a:lnTo>
                  <a:pt x="47220" y="67740"/>
                </a:lnTo>
                <a:lnTo>
                  <a:pt x="47210" y="67660"/>
                </a:lnTo>
                <a:lnTo>
                  <a:pt x="47340" y="67720"/>
                </a:lnTo>
                <a:lnTo>
                  <a:pt x="47410" y="67710"/>
                </a:lnTo>
                <a:lnTo>
                  <a:pt x="47490" y="67690"/>
                </a:lnTo>
                <a:lnTo>
                  <a:pt x="47810" y="67470"/>
                </a:lnTo>
                <a:lnTo>
                  <a:pt x="47850" y="67410"/>
                </a:lnTo>
                <a:lnTo>
                  <a:pt x="47850" y="67360"/>
                </a:lnTo>
                <a:lnTo>
                  <a:pt x="47850" y="67320"/>
                </a:lnTo>
                <a:lnTo>
                  <a:pt x="47850" y="67280"/>
                </a:lnTo>
                <a:lnTo>
                  <a:pt x="47870" y="67250"/>
                </a:lnTo>
                <a:lnTo>
                  <a:pt x="47920" y="67190"/>
                </a:lnTo>
                <a:lnTo>
                  <a:pt x="47970" y="67170"/>
                </a:lnTo>
                <a:lnTo>
                  <a:pt x="48010" y="67160"/>
                </a:lnTo>
                <a:lnTo>
                  <a:pt x="48130" y="67180"/>
                </a:lnTo>
                <a:lnTo>
                  <a:pt x="48150" y="67180"/>
                </a:lnTo>
                <a:lnTo>
                  <a:pt x="48160" y="67200"/>
                </a:lnTo>
                <a:lnTo>
                  <a:pt x="48190" y="67210"/>
                </a:lnTo>
                <a:lnTo>
                  <a:pt x="48440" y="67240"/>
                </a:lnTo>
                <a:lnTo>
                  <a:pt x="48490" y="67220"/>
                </a:lnTo>
                <a:lnTo>
                  <a:pt x="48550" y="67160"/>
                </a:lnTo>
                <a:lnTo>
                  <a:pt x="48760" y="67080"/>
                </a:lnTo>
                <a:lnTo>
                  <a:pt x="49190" y="67440"/>
                </a:lnTo>
                <a:lnTo>
                  <a:pt x="49250" y="67510"/>
                </a:lnTo>
                <a:lnTo>
                  <a:pt x="49270" y="67600"/>
                </a:lnTo>
                <a:lnTo>
                  <a:pt x="49240" y="67750"/>
                </a:lnTo>
                <a:lnTo>
                  <a:pt x="49000" y="68500"/>
                </a:lnTo>
                <a:lnTo>
                  <a:pt x="48950" y="68610"/>
                </a:lnTo>
                <a:lnTo>
                  <a:pt x="48890" y="68670"/>
                </a:lnTo>
                <a:lnTo>
                  <a:pt x="48850" y="68680"/>
                </a:lnTo>
                <a:lnTo>
                  <a:pt x="48770" y="68670"/>
                </a:lnTo>
                <a:lnTo>
                  <a:pt x="48740" y="68680"/>
                </a:lnTo>
                <a:lnTo>
                  <a:pt x="48710" y="68720"/>
                </a:lnTo>
                <a:lnTo>
                  <a:pt x="48620" y="68910"/>
                </a:lnTo>
                <a:lnTo>
                  <a:pt x="48580" y="68970"/>
                </a:lnTo>
                <a:lnTo>
                  <a:pt x="48570" y="68990"/>
                </a:lnTo>
                <a:lnTo>
                  <a:pt x="48570" y="69020"/>
                </a:lnTo>
                <a:lnTo>
                  <a:pt x="48590" y="69080"/>
                </a:lnTo>
                <a:lnTo>
                  <a:pt x="48630" y="69110"/>
                </a:lnTo>
                <a:lnTo>
                  <a:pt x="48670" y="69140"/>
                </a:lnTo>
                <a:lnTo>
                  <a:pt x="48700" y="69170"/>
                </a:lnTo>
                <a:lnTo>
                  <a:pt x="48710" y="69240"/>
                </a:lnTo>
                <a:lnTo>
                  <a:pt x="48710" y="69340"/>
                </a:lnTo>
                <a:lnTo>
                  <a:pt x="48690" y="69490"/>
                </a:lnTo>
                <a:lnTo>
                  <a:pt x="48660" y="69590"/>
                </a:lnTo>
                <a:lnTo>
                  <a:pt x="48620" y="69670"/>
                </a:lnTo>
                <a:lnTo>
                  <a:pt x="48460" y="69780"/>
                </a:lnTo>
                <a:lnTo>
                  <a:pt x="48330" y="69890"/>
                </a:lnTo>
                <a:lnTo>
                  <a:pt x="48280" y="69930"/>
                </a:lnTo>
                <a:lnTo>
                  <a:pt x="48220" y="69950"/>
                </a:lnTo>
                <a:lnTo>
                  <a:pt x="48180" y="69930"/>
                </a:lnTo>
                <a:lnTo>
                  <a:pt x="48150" y="69890"/>
                </a:lnTo>
                <a:lnTo>
                  <a:pt x="48110" y="69810"/>
                </a:lnTo>
                <a:lnTo>
                  <a:pt x="48090" y="69790"/>
                </a:lnTo>
                <a:lnTo>
                  <a:pt x="47920" y="69760"/>
                </a:lnTo>
                <a:lnTo>
                  <a:pt x="47710" y="69680"/>
                </a:lnTo>
                <a:lnTo>
                  <a:pt x="47670" y="69670"/>
                </a:lnTo>
                <a:lnTo>
                  <a:pt x="47640" y="69670"/>
                </a:lnTo>
                <a:lnTo>
                  <a:pt x="47630" y="69710"/>
                </a:lnTo>
                <a:lnTo>
                  <a:pt x="47630" y="69760"/>
                </a:lnTo>
                <a:lnTo>
                  <a:pt x="47640" y="69900"/>
                </a:lnTo>
                <a:lnTo>
                  <a:pt x="47620" y="69980"/>
                </a:lnTo>
                <a:lnTo>
                  <a:pt x="47580" y="70040"/>
                </a:lnTo>
                <a:lnTo>
                  <a:pt x="47440" y="70140"/>
                </a:lnTo>
                <a:lnTo>
                  <a:pt x="47420" y="70190"/>
                </a:lnTo>
                <a:lnTo>
                  <a:pt x="47450" y="70270"/>
                </a:lnTo>
                <a:lnTo>
                  <a:pt x="47770" y="70970"/>
                </a:lnTo>
                <a:lnTo>
                  <a:pt x="47820" y="71140"/>
                </a:lnTo>
                <a:lnTo>
                  <a:pt x="47910" y="71610"/>
                </a:lnTo>
                <a:lnTo>
                  <a:pt x="47940" y="71700"/>
                </a:lnTo>
                <a:lnTo>
                  <a:pt x="47970" y="71790"/>
                </a:lnTo>
                <a:lnTo>
                  <a:pt x="47790" y="71920"/>
                </a:lnTo>
                <a:lnTo>
                  <a:pt x="47750" y="71930"/>
                </a:lnTo>
                <a:lnTo>
                  <a:pt x="47660" y="71940"/>
                </a:lnTo>
                <a:lnTo>
                  <a:pt x="47610" y="71930"/>
                </a:lnTo>
                <a:lnTo>
                  <a:pt x="45910" y="72260"/>
                </a:lnTo>
                <a:lnTo>
                  <a:pt x="45870" y="72290"/>
                </a:lnTo>
                <a:lnTo>
                  <a:pt x="45850" y="72330"/>
                </a:lnTo>
                <a:lnTo>
                  <a:pt x="45860" y="72390"/>
                </a:lnTo>
                <a:lnTo>
                  <a:pt x="45870" y="72440"/>
                </a:lnTo>
                <a:lnTo>
                  <a:pt x="45890" y="72480"/>
                </a:lnTo>
                <a:lnTo>
                  <a:pt x="45920" y="72510"/>
                </a:lnTo>
                <a:lnTo>
                  <a:pt x="45980" y="72550"/>
                </a:lnTo>
                <a:lnTo>
                  <a:pt x="45990" y="72570"/>
                </a:lnTo>
                <a:lnTo>
                  <a:pt x="46000" y="72590"/>
                </a:lnTo>
                <a:lnTo>
                  <a:pt x="45990" y="72620"/>
                </a:lnTo>
                <a:lnTo>
                  <a:pt x="45980" y="72650"/>
                </a:lnTo>
                <a:lnTo>
                  <a:pt x="45940" y="72680"/>
                </a:lnTo>
                <a:lnTo>
                  <a:pt x="45880" y="72730"/>
                </a:lnTo>
                <a:lnTo>
                  <a:pt x="45660" y="72810"/>
                </a:lnTo>
                <a:lnTo>
                  <a:pt x="45570" y="72830"/>
                </a:lnTo>
                <a:lnTo>
                  <a:pt x="45500" y="72830"/>
                </a:lnTo>
                <a:lnTo>
                  <a:pt x="45310" y="72770"/>
                </a:lnTo>
                <a:lnTo>
                  <a:pt x="45250" y="72770"/>
                </a:lnTo>
                <a:lnTo>
                  <a:pt x="45170" y="72780"/>
                </a:lnTo>
                <a:lnTo>
                  <a:pt x="45050" y="72830"/>
                </a:lnTo>
                <a:lnTo>
                  <a:pt x="44990" y="72880"/>
                </a:lnTo>
                <a:lnTo>
                  <a:pt x="44960" y="72920"/>
                </a:lnTo>
                <a:lnTo>
                  <a:pt x="44770" y="73250"/>
                </a:lnTo>
                <a:lnTo>
                  <a:pt x="44750" y="73300"/>
                </a:lnTo>
                <a:lnTo>
                  <a:pt x="44750" y="73350"/>
                </a:lnTo>
                <a:lnTo>
                  <a:pt x="44750" y="73410"/>
                </a:lnTo>
                <a:lnTo>
                  <a:pt x="44750" y="73460"/>
                </a:lnTo>
                <a:lnTo>
                  <a:pt x="44730" y="73520"/>
                </a:lnTo>
                <a:lnTo>
                  <a:pt x="44670" y="73580"/>
                </a:lnTo>
                <a:lnTo>
                  <a:pt x="44600" y="73640"/>
                </a:lnTo>
                <a:lnTo>
                  <a:pt x="44360" y="73730"/>
                </a:lnTo>
                <a:lnTo>
                  <a:pt x="44430" y="73620"/>
                </a:lnTo>
                <a:lnTo>
                  <a:pt x="44440" y="73590"/>
                </a:lnTo>
                <a:lnTo>
                  <a:pt x="44440" y="73560"/>
                </a:lnTo>
                <a:lnTo>
                  <a:pt x="44400" y="73550"/>
                </a:lnTo>
                <a:lnTo>
                  <a:pt x="44270" y="73560"/>
                </a:lnTo>
                <a:lnTo>
                  <a:pt x="44230" y="73540"/>
                </a:lnTo>
                <a:lnTo>
                  <a:pt x="44190" y="73480"/>
                </a:lnTo>
                <a:lnTo>
                  <a:pt x="44120" y="73360"/>
                </a:lnTo>
                <a:lnTo>
                  <a:pt x="44040" y="73280"/>
                </a:lnTo>
                <a:lnTo>
                  <a:pt x="43920" y="73220"/>
                </a:lnTo>
                <a:lnTo>
                  <a:pt x="43900" y="73190"/>
                </a:lnTo>
                <a:lnTo>
                  <a:pt x="43910" y="73130"/>
                </a:lnTo>
                <a:lnTo>
                  <a:pt x="43990" y="72900"/>
                </a:lnTo>
                <a:lnTo>
                  <a:pt x="43990" y="72880"/>
                </a:lnTo>
                <a:lnTo>
                  <a:pt x="43980" y="72850"/>
                </a:lnTo>
                <a:lnTo>
                  <a:pt x="43940" y="72810"/>
                </a:lnTo>
                <a:lnTo>
                  <a:pt x="43920" y="72760"/>
                </a:lnTo>
                <a:lnTo>
                  <a:pt x="43910" y="72700"/>
                </a:lnTo>
                <a:lnTo>
                  <a:pt x="43920" y="72630"/>
                </a:lnTo>
                <a:lnTo>
                  <a:pt x="43940" y="72560"/>
                </a:lnTo>
                <a:lnTo>
                  <a:pt x="43960" y="72530"/>
                </a:lnTo>
                <a:lnTo>
                  <a:pt x="44190" y="72450"/>
                </a:lnTo>
                <a:lnTo>
                  <a:pt x="44250" y="72410"/>
                </a:lnTo>
                <a:lnTo>
                  <a:pt x="44280" y="72340"/>
                </a:lnTo>
                <a:lnTo>
                  <a:pt x="44280" y="72250"/>
                </a:lnTo>
                <a:lnTo>
                  <a:pt x="44260" y="72170"/>
                </a:lnTo>
                <a:lnTo>
                  <a:pt x="44190" y="72060"/>
                </a:lnTo>
                <a:lnTo>
                  <a:pt x="44180" y="72030"/>
                </a:lnTo>
                <a:lnTo>
                  <a:pt x="44180" y="72000"/>
                </a:lnTo>
                <a:lnTo>
                  <a:pt x="44180" y="71990"/>
                </a:lnTo>
                <a:lnTo>
                  <a:pt x="44180" y="71980"/>
                </a:lnTo>
                <a:lnTo>
                  <a:pt x="44240" y="71860"/>
                </a:lnTo>
                <a:lnTo>
                  <a:pt x="44250" y="71800"/>
                </a:lnTo>
                <a:lnTo>
                  <a:pt x="44240" y="71750"/>
                </a:lnTo>
                <a:lnTo>
                  <a:pt x="44210" y="71710"/>
                </a:lnTo>
                <a:lnTo>
                  <a:pt x="44180" y="71700"/>
                </a:lnTo>
                <a:lnTo>
                  <a:pt x="44100" y="71710"/>
                </a:lnTo>
                <a:lnTo>
                  <a:pt x="44060" y="71700"/>
                </a:lnTo>
                <a:lnTo>
                  <a:pt x="44030" y="71650"/>
                </a:lnTo>
                <a:lnTo>
                  <a:pt x="44020" y="71570"/>
                </a:lnTo>
                <a:lnTo>
                  <a:pt x="44010" y="71400"/>
                </a:lnTo>
                <a:lnTo>
                  <a:pt x="43990" y="71300"/>
                </a:lnTo>
                <a:lnTo>
                  <a:pt x="43940" y="71220"/>
                </a:lnTo>
                <a:lnTo>
                  <a:pt x="43880" y="71210"/>
                </a:lnTo>
                <a:lnTo>
                  <a:pt x="43760" y="71210"/>
                </a:lnTo>
                <a:lnTo>
                  <a:pt x="43720" y="71200"/>
                </a:lnTo>
                <a:lnTo>
                  <a:pt x="43690" y="71160"/>
                </a:lnTo>
                <a:lnTo>
                  <a:pt x="43680" y="71080"/>
                </a:lnTo>
                <a:lnTo>
                  <a:pt x="43680" y="70930"/>
                </a:lnTo>
                <a:lnTo>
                  <a:pt x="43740" y="70660"/>
                </a:lnTo>
                <a:lnTo>
                  <a:pt x="43760" y="70540"/>
                </a:lnTo>
                <a:lnTo>
                  <a:pt x="43740" y="70420"/>
                </a:lnTo>
                <a:lnTo>
                  <a:pt x="43690" y="70240"/>
                </a:lnTo>
                <a:lnTo>
                  <a:pt x="43640" y="70140"/>
                </a:lnTo>
                <a:lnTo>
                  <a:pt x="43540" y="70080"/>
                </a:lnTo>
                <a:lnTo>
                  <a:pt x="43480" y="70060"/>
                </a:lnTo>
                <a:lnTo>
                  <a:pt x="43440" y="70030"/>
                </a:lnTo>
                <a:lnTo>
                  <a:pt x="43430" y="70000"/>
                </a:lnTo>
                <a:lnTo>
                  <a:pt x="43460" y="69950"/>
                </a:lnTo>
                <a:lnTo>
                  <a:pt x="43470" y="69900"/>
                </a:lnTo>
                <a:lnTo>
                  <a:pt x="43460" y="69840"/>
                </a:lnTo>
                <a:lnTo>
                  <a:pt x="43410" y="69750"/>
                </a:lnTo>
                <a:lnTo>
                  <a:pt x="43380" y="6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