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Västernorrland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Sweden • State Map | Fully Editable Vector Shape</a:t>
            </a:r>
          </a:p>
        </p:txBody>
      </p:sp>
      <p:sp>
        <p:nvSpPr>
          <p:cNvPr id="101" name="Västernorrlan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7300" y="42940"/>
                </a:moveTo>
                <a:lnTo>
                  <a:pt x="47410" y="43080"/>
                </a:lnTo>
                <a:lnTo>
                  <a:pt x="47770" y="43340"/>
                </a:lnTo>
                <a:lnTo>
                  <a:pt x="50290" y="43830"/>
                </a:lnTo>
                <a:lnTo>
                  <a:pt x="52210" y="43180"/>
                </a:lnTo>
                <a:lnTo>
                  <a:pt x="52400" y="43180"/>
                </a:lnTo>
                <a:lnTo>
                  <a:pt x="52530" y="43260"/>
                </a:lnTo>
                <a:lnTo>
                  <a:pt x="52550" y="43350"/>
                </a:lnTo>
                <a:lnTo>
                  <a:pt x="52560" y="43430"/>
                </a:lnTo>
                <a:lnTo>
                  <a:pt x="52550" y="43470"/>
                </a:lnTo>
                <a:lnTo>
                  <a:pt x="52520" y="43490"/>
                </a:lnTo>
                <a:lnTo>
                  <a:pt x="52410" y="43480"/>
                </a:lnTo>
                <a:lnTo>
                  <a:pt x="52400" y="43500"/>
                </a:lnTo>
                <a:lnTo>
                  <a:pt x="52410" y="43560"/>
                </a:lnTo>
                <a:lnTo>
                  <a:pt x="52600" y="43930"/>
                </a:lnTo>
                <a:lnTo>
                  <a:pt x="52610" y="43990"/>
                </a:lnTo>
                <a:lnTo>
                  <a:pt x="52640" y="44030"/>
                </a:lnTo>
                <a:lnTo>
                  <a:pt x="52690" y="44080"/>
                </a:lnTo>
                <a:lnTo>
                  <a:pt x="52870" y="44210"/>
                </a:lnTo>
                <a:lnTo>
                  <a:pt x="52930" y="44230"/>
                </a:lnTo>
                <a:lnTo>
                  <a:pt x="53160" y="44220"/>
                </a:lnTo>
                <a:lnTo>
                  <a:pt x="53210" y="44230"/>
                </a:lnTo>
                <a:lnTo>
                  <a:pt x="53360" y="44320"/>
                </a:lnTo>
                <a:lnTo>
                  <a:pt x="53500" y="44370"/>
                </a:lnTo>
                <a:lnTo>
                  <a:pt x="53560" y="44410"/>
                </a:lnTo>
                <a:lnTo>
                  <a:pt x="53630" y="44500"/>
                </a:lnTo>
                <a:lnTo>
                  <a:pt x="53700" y="44540"/>
                </a:lnTo>
                <a:lnTo>
                  <a:pt x="53760" y="44550"/>
                </a:lnTo>
                <a:lnTo>
                  <a:pt x="53880" y="44550"/>
                </a:lnTo>
                <a:lnTo>
                  <a:pt x="53940" y="44570"/>
                </a:lnTo>
                <a:lnTo>
                  <a:pt x="54010" y="44650"/>
                </a:lnTo>
                <a:lnTo>
                  <a:pt x="54040" y="44750"/>
                </a:lnTo>
                <a:lnTo>
                  <a:pt x="54040" y="44810"/>
                </a:lnTo>
                <a:lnTo>
                  <a:pt x="54050" y="44850"/>
                </a:lnTo>
                <a:lnTo>
                  <a:pt x="54070" y="44880"/>
                </a:lnTo>
                <a:lnTo>
                  <a:pt x="54220" y="44960"/>
                </a:lnTo>
                <a:lnTo>
                  <a:pt x="54290" y="45030"/>
                </a:lnTo>
                <a:lnTo>
                  <a:pt x="54380" y="45170"/>
                </a:lnTo>
                <a:lnTo>
                  <a:pt x="54770" y="45850"/>
                </a:lnTo>
                <a:lnTo>
                  <a:pt x="55090" y="46730"/>
                </a:lnTo>
                <a:lnTo>
                  <a:pt x="55100" y="46780"/>
                </a:lnTo>
                <a:lnTo>
                  <a:pt x="55090" y="46760"/>
                </a:lnTo>
                <a:lnTo>
                  <a:pt x="55030" y="46720"/>
                </a:lnTo>
                <a:lnTo>
                  <a:pt x="54990" y="46770"/>
                </a:lnTo>
                <a:lnTo>
                  <a:pt x="54980" y="46880"/>
                </a:lnTo>
                <a:lnTo>
                  <a:pt x="54980" y="47120"/>
                </a:lnTo>
                <a:lnTo>
                  <a:pt x="54980" y="47190"/>
                </a:lnTo>
                <a:lnTo>
                  <a:pt x="54960" y="47300"/>
                </a:lnTo>
                <a:lnTo>
                  <a:pt x="54960" y="47360"/>
                </a:lnTo>
                <a:lnTo>
                  <a:pt x="54960" y="47560"/>
                </a:lnTo>
                <a:lnTo>
                  <a:pt x="54930" y="47650"/>
                </a:lnTo>
                <a:lnTo>
                  <a:pt x="54890" y="47700"/>
                </a:lnTo>
                <a:lnTo>
                  <a:pt x="54850" y="47680"/>
                </a:lnTo>
                <a:lnTo>
                  <a:pt x="54840" y="47560"/>
                </a:lnTo>
                <a:lnTo>
                  <a:pt x="54770" y="47670"/>
                </a:lnTo>
                <a:lnTo>
                  <a:pt x="54620" y="47720"/>
                </a:lnTo>
                <a:lnTo>
                  <a:pt x="54550" y="47790"/>
                </a:lnTo>
                <a:lnTo>
                  <a:pt x="54560" y="47810"/>
                </a:lnTo>
                <a:lnTo>
                  <a:pt x="54610" y="47890"/>
                </a:lnTo>
                <a:lnTo>
                  <a:pt x="54570" y="47940"/>
                </a:lnTo>
                <a:lnTo>
                  <a:pt x="54520" y="48090"/>
                </a:lnTo>
                <a:lnTo>
                  <a:pt x="54480" y="48170"/>
                </a:lnTo>
                <a:lnTo>
                  <a:pt x="54550" y="48170"/>
                </a:lnTo>
                <a:lnTo>
                  <a:pt x="54500" y="48280"/>
                </a:lnTo>
                <a:lnTo>
                  <a:pt x="54440" y="48270"/>
                </a:lnTo>
                <a:lnTo>
                  <a:pt x="54320" y="48120"/>
                </a:lnTo>
                <a:lnTo>
                  <a:pt x="54260" y="48260"/>
                </a:lnTo>
                <a:lnTo>
                  <a:pt x="54310" y="48350"/>
                </a:lnTo>
                <a:lnTo>
                  <a:pt x="54410" y="48380"/>
                </a:lnTo>
                <a:lnTo>
                  <a:pt x="54480" y="48390"/>
                </a:lnTo>
                <a:lnTo>
                  <a:pt x="54460" y="48470"/>
                </a:lnTo>
                <a:lnTo>
                  <a:pt x="54420" y="48480"/>
                </a:lnTo>
                <a:lnTo>
                  <a:pt x="54380" y="48470"/>
                </a:lnTo>
                <a:lnTo>
                  <a:pt x="54350" y="48510"/>
                </a:lnTo>
                <a:lnTo>
                  <a:pt x="54330" y="48580"/>
                </a:lnTo>
                <a:lnTo>
                  <a:pt x="54320" y="48630"/>
                </a:lnTo>
                <a:lnTo>
                  <a:pt x="54300" y="48670"/>
                </a:lnTo>
                <a:lnTo>
                  <a:pt x="54250" y="48670"/>
                </a:lnTo>
                <a:lnTo>
                  <a:pt x="54240" y="48650"/>
                </a:lnTo>
                <a:lnTo>
                  <a:pt x="54150" y="48530"/>
                </a:lnTo>
                <a:lnTo>
                  <a:pt x="54140" y="48510"/>
                </a:lnTo>
                <a:lnTo>
                  <a:pt x="54110" y="48470"/>
                </a:lnTo>
                <a:lnTo>
                  <a:pt x="54050" y="48400"/>
                </a:lnTo>
                <a:lnTo>
                  <a:pt x="54030" y="48350"/>
                </a:lnTo>
                <a:lnTo>
                  <a:pt x="54040" y="48260"/>
                </a:lnTo>
                <a:lnTo>
                  <a:pt x="54010" y="48220"/>
                </a:lnTo>
                <a:lnTo>
                  <a:pt x="53950" y="48180"/>
                </a:lnTo>
                <a:lnTo>
                  <a:pt x="53910" y="48140"/>
                </a:lnTo>
                <a:lnTo>
                  <a:pt x="53860" y="48070"/>
                </a:lnTo>
                <a:lnTo>
                  <a:pt x="53800" y="48040"/>
                </a:lnTo>
                <a:lnTo>
                  <a:pt x="53760" y="48060"/>
                </a:lnTo>
                <a:lnTo>
                  <a:pt x="53770" y="48170"/>
                </a:lnTo>
                <a:lnTo>
                  <a:pt x="53730" y="48190"/>
                </a:lnTo>
                <a:lnTo>
                  <a:pt x="53570" y="48120"/>
                </a:lnTo>
                <a:lnTo>
                  <a:pt x="53440" y="48110"/>
                </a:lnTo>
                <a:lnTo>
                  <a:pt x="53390" y="48120"/>
                </a:lnTo>
                <a:lnTo>
                  <a:pt x="53340" y="48170"/>
                </a:lnTo>
                <a:lnTo>
                  <a:pt x="53400" y="48240"/>
                </a:lnTo>
                <a:lnTo>
                  <a:pt x="53880" y="48440"/>
                </a:lnTo>
                <a:lnTo>
                  <a:pt x="53820" y="48540"/>
                </a:lnTo>
                <a:lnTo>
                  <a:pt x="53720" y="48580"/>
                </a:lnTo>
                <a:lnTo>
                  <a:pt x="53520" y="48580"/>
                </a:lnTo>
                <a:lnTo>
                  <a:pt x="53540" y="48650"/>
                </a:lnTo>
                <a:lnTo>
                  <a:pt x="53540" y="48670"/>
                </a:lnTo>
                <a:lnTo>
                  <a:pt x="53500" y="48740"/>
                </a:lnTo>
                <a:lnTo>
                  <a:pt x="53450" y="48740"/>
                </a:lnTo>
                <a:lnTo>
                  <a:pt x="53410" y="48680"/>
                </a:lnTo>
                <a:lnTo>
                  <a:pt x="53400" y="48580"/>
                </a:lnTo>
                <a:lnTo>
                  <a:pt x="53390" y="48470"/>
                </a:lnTo>
                <a:lnTo>
                  <a:pt x="53460" y="48450"/>
                </a:lnTo>
                <a:lnTo>
                  <a:pt x="53610" y="48440"/>
                </a:lnTo>
                <a:lnTo>
                  <a:pt x="53610" y="48390"/>
                </a:lnTo>
                <a:lnTo>
                  <a:pt x="53320" y="48310"/>
                </a:lnTo>
                <a:lnTo>
                  <a:pt x="53230" y="48350"/>
                </a:lnTo>
                <a:lnTo>
                  <a:pt x="53270" y="48400"/>
                </a:lnTo>
                <a:lnTo>
                  <a:pt x="53290" y="48450"/>
                </a:lnTo>
                <a:lnTo>
                  <a:pt x="53300" y="48510"/>
                </a:lnTo>
                <a:lnTo>
                  <a:pt x="53320" y="48580"/>
                </a:lnTo>
                <a:lnTo>
                  <a:pt x="53380" y="48750"/>
                </a:lnTo>
                <a:lnTo>
                  <a:pt x="53400" y="48810"/>
                </a:lnTo>
                <a:lnTo>
                  <a:pt x="52960" y="48670"/>
                </a:lnTo>
                <a:lnTo>
                  <a:pt x="52820" y="48670"/>
                </a:lnTo>
                <a:lnTo>
                  <a:pt x="52820" y="48720"/>
                </a:lnTo>
                <a:lnTo>
                  <a:pt x="52880" y="48720"/>
                </a:lnTo>
                <a:lnTo>
                  <a:pt x="52950" y="48760"/>
                </a:lnTo>
                <a:lnTo>
                  <a:pt x="53020" y="48820"/>
                </a:lnTo>
                <a:lnTo>
                  <a:pt x="53060" y="48880"/>
                </a:lnTo>
                <a:lnTo>
                  <a:pt x="53080" y="48960"/>
                </a:lnTo>
                <a:lnTo>
                  <a:pt x="53100" y="49040"/>
                </a:lnTo>
                <a:lnTo>
                  <a:pt x="53090" y="49110"/>
                </a:lnTo>
                <a:lnTo>
                  <a:pt x="53050" y="49130"/>
                </a:lnTo>
                <a:lnTo>
                  <a:pt x="52980" y="49100"/>
                </a:lnTo>
                <a:lnTo>
                  <a:pt x="52920" y="49050"/>
                </a:lnTo>
                <a:lnTo>
                  <a:pt x="52860" y="49030"/>
                </a:lnTo>
                <a:lnTo>
                  <a:pt x="52800" y="49090"/>
                </a:lnTo>
                <a:lnTo>
                  <a:pt x="52770" y="49150"/>
                </a:lnTo>
                <a:lnTo>
                  <a:pt x="52760" y="49230"/>
                </a:lnTo>
                <a:lnTo>
                  <a:pt x="52740" y="49300"/>
                </a:lnTo>
                <a:lnTo>
                  <a:pt x="52690" y="49360"/>
                </a:lnTo>
                <a:lnTo>
                  <a:pt x="52800" y="49360"/>
                </a:lnTo>
                <a:lnTo>
                  <a:pt x="52660" y="49480"/>
                </a:lnTo>
                <a:lnTo>
                  <a:pt x="52620" y="49500"/>
                </a:lnTo>
                <a:lnTo>
                  <a:pt x="52600" y="49530"/>
                </a:lnTo>
                <a:lnTo>
                  <a:pt x="52580" y="49700"/>
                </a:lnTo>
                <a:lnTo>
                  <a:pt x="52560" y="49730"/>
                </a:lnTo>
                <a:lnTo>
                  <a:pt x="52530" y="49710"/>
                </a:lnTo>
                <a:lnTo>
                  <a:pt x="52420" y="49550"/>
                </a:lnTo>
                <a:lnTo>
                  <a:pt x="52380" y="49510"/>
                </a:lnTo>
                <a:lnTo>
                  <a:pt x="52330" y="49490"/>
                </a:lnTo>
                <a:lnTo>
                  <a:pt x="52280" y="49500"/>
                </a:lnTo>
                <a:lnTo>
                  <a:pt x="52240" y="49550"/>
                </a:lnTo>
                <a:lnTo>
                  <a:pt x="52330" y="49630"/>
                </a:lnTo>
                <a:lnTo>
                  <a:pt x="52390" y="49690"/>
                </a:lnTo>
                <a:lnTo>
                  <a:pt x="52420" y="49770"/>
                </a:lnTo>
                <a:lnTo>
                  <a:pt x="52220" y="49730"/>
                </a:lnTo>
                <a:lnTo>
                  <a:pt x="52220" y="49720"/>
                </a:lnTo>
                <a:lnTo>
                  <a:pt x="52190" y="49650"/>
                </a:lnTo>
                <a:lnTo>
                  <a:pt x="52170" y="49620"/>
                </a:lnTo>
                <a:lnTo>
                  <a:pt x="52150" y="49600"/>
                </a:lnTo>
                <a:lnTo>
                  <a:pt x="52140" y="49630"/>
                </a:lnTo>
                <a:lnTo>
                  <a:pt x="52140" y="49660"/>
                </a:lnTo>
                <a:lnTo>
                  <a:pt x="52130" y="49690"/>
                </a:lnTo>
                <a:lnTo>
                  <a:pt x="52140" y="49700"/>
                </a:lnTo>
                <a:lnTo>
                  <a:pt x="52090" y="49770"/>
                </a:lnTo>
                <a:lnTo>
                  <a:pt x="52020" y="49820"/>
                </a:lnTo>
                <a:lnTo>
                  <a:pt x="51840" y="49870"/>
                </a:lnTo>
                <a:lnTo>
                  <a:pt x="51910" y="49930"/>
                </a:lnTo>
                <a:lnTo>
                  <a:pt x="52700" y="49920"/>
                </a:lnTo>
                <a:lnTo>
                  <a:pt x="52780" y="49960"/>
                </a:lnTo>
                <a:lnTo>
                  <a:pt x="52840" y="50050"/>
                </a:lnTo>
                <a:lnTo>
                  <a:pt x="52860" y="50140"/>
                </a:lnTo>
                <a:lnTo>
                  <a:pt x="52830" y="50180"/>
                </a:lnTo>
                <a:lnTo>
                  <a:pt x="52790" y="50140"/>
                </a:lnTo>
                <a:lnTo>
                  <a:pt x="52760" y="50050"/>
                </a:lnTo>
                <a:lnTo>
                  <a:pt x="52730" y="50050"/>
                </a:lnTo>
                <a:lnTo>
                  <a:pt x="52710" y="50180"/>
                </a:lnTo>
                <a:lnTo>
                  <a:pt x="52640" y="50210"/>
                </a:lnTo>
                <a:lnTo>
                  <a:pt x="52550" y="50180"/>
                </a:lnTo>
                <a:lnTo>
                  <a:pt x="52380" y="50070"/>
                </a:lnTo>
                <a:lnTo>
                  <a:pt x="52330" y="50100"/>
                </a:lnTo>
                <a:lnTo>
                  <a:pt x="52300" y="50230"/>
                </a:lnTo>
                <a:lnTo>
                  <a:pt x="52440" y="50350"/>
                </a:lnTo>
                <a:lnTo>
                  <a:pt x="52490" y="50370"/>
                </a:lnTo>
                <a:lnTo>
                  <a:pt x="52600" y="50330"/>
                </a:lnTo>
                <a:lnTo>
                  <a:pt x="52660" y="50320"/>
                </a:lnTo>
                <a:lnTo>
                  <a:pt x="52690" y="50370"/>
                </a:lnTo>
                <a:lnTo>
                  <a:pt x="52660" y="50510"/>
                </a:lnTo>
                <a:lnTo>
                  <a:pt x="52540" y="50520"/>
                </a:lnTo>
                <a:lnTo>
                  <a:pt x="52320" y="50460"/>
                </a:lnTo>
                <a:lnTo>
                  <a:pt x="52370" y="50550"/>
                </a:lnTo>
                <a:lnTo>
                  <a:pt x="52510" y="50620"/>
                </a:lnTo>
                <a:lnTo>
                  <a:pt x="52550" y="50690"/>
                </a:lnTo>
                <a:lnTo>
                  <a:pt x="52540" y="50750"/>
                </a:lnTo>
                <a:lnTo>
                  <a:pt x="52510" y="50790"/>
                </a:lnTo>
                <a:lnTo>
                  <a:pt x="52480" y="50820"/>
                </a:lnTo>
                <a:lnTo>
                  <a:pt x="52400" y="50840"/>
                </a:lnTo>
                <a:lnTo>
                  <a:pt x="52370" y="50870"/>
                </a:lnTo>
                <a:lnTo>
                  <a:pt x="52350" y="50900"/>
                </a:lnTo>
                <a:lnTo>
                  <a:pt x="52320" y="50920"/>
                </a:lnTo>
                <a:lnTo>
                  <a:pt x="52250" y="50960"/>
                </a:lnTo>
                <a:lnTo>
                  <a:pt x="52220" y="50960"/>
                </a:lnTo>
                <a:lnTo>
                  <a:pt x="52160" y="50940"/>
                </a:lnTo>
                <a:lnTo>
                  <a:pt x="52110" y="50930"/>
                </a:lnTo>
                <a:lnTo>
                  <a:pt x="52090" y="50920"/>
                </a:lnTo>
                <a:lnTo>
                  <a:pt x="52080" y="50900"/>
                </a:lnTo>
                <a:lnTo>
                  <a:pt x="52070" y="50870"/>
                </a:lnTo>
                <a:lnTo>
                  <a:pt x="52070" y="50830"/>
                </a:lnTo>
                <a:lnTo>
                  <a:pt x="51970" y="50690"/>
                </a:lnTo>
                <a:lnTo>
                  <a:pt x="51920" y="50640"/>
                </a:lnTo>
                <a:lnTo>
                  <a:pt x="51860" y="50640"/>
                </a:lnTo>
                <a:lnTo>
                  <a:pt x="51870" y="50670"/>
                </a:lnTo>
                <a:lnTo>
                  <a:pt x="51880" y="50740"/>
                </a:lnTo>
                <a:lnTo>
                  <a:pt x="51730" y="50740"/>
                </a:lnTo>
                <a:lnTo>
                  <a:pt x="51730" y="50780"/>
                </a:lnTo>
                <a:lnTo>
                  <a:pt x="51770" y="50810"/>
                </a:lnTo>
                <a:lnTo>
                  <a:pt x="51770" y="50850"/>
                </a:lnTo>
                <a:lnTo>
                  <a:pt x="51760" y="50910"/>
                </a:lnTo>
                <a:lnTo>
                  <a:pt x="51730" y="50960"/>
                </a:lnTo>
                <a:lnTo>
                  <a:pt x="51800" y="51000"/>
                </a:lnTo>
                <a:lnTo>
                  <a:pt x="51900" y="50880"/>
                </a:lnTo>
                <a:lnTo>
                  <a:pt x="51960" y="50920"/>
                </a:lnTo>
                <a:lnTo>
                  <a:pt x="51890" y="51130"/>
                </a:lnTo>
                <a:lnTo>
                  <a:pt x="51850" y="51210"/>
                </a:lnTo>
                <a:lnTo>
                  <a:pt x="51790" y="51240"/>
                </a:lnTo>
                <a:lnTo>
                  <a:pt x="51760" y="51270"/>
                </a:lnTo>
                <a:lnTo>
                  <a:pt x="51730" y="51320"/>
                </a:lnTo>
                <a:lnTo>
                  <a:pt x="51700" y="51350"/>
                </a:lnTo>
                <a:lnTo>
                  <a:pt x="51660" y="51310"/>
                </a:lnTo>
                <a:lnTo>
                  <a:pt x="51660" y="51270"/>
                </a:lnTo>
                <a:lnTo>
                  <a:pt x="51680" y="51210"/>
                </a:lnTo>
                <a:lnTo>
                  <a:pt x="51700" y="51170"/>
                </a:lnTo>
                <a:lnTo>
                  <a:pt x="51720" y="51150"/>
                </a:lnTo>
                <a:lnTo>
                  <a:pt x="51670" y="51120"/>
                </a:lnTo>
                <a:lnTo>
                  <a:pt x="51640" y="51170"/>
                </a:lnTo>
                <a:lnTo>
                  <a:pt x="51620" y="51260"/>
                </a:lnTo>
                <a:lnTo>
                  <a:pt x="51590" y="51330"/>
                </a:lnTo>
                <a:lnTo>
                  <a:pt x="51530" y="51390"/>
                </a:lnTo>
                <a:lnTo>
                  <a:pt x="51470" y="51400"/>
                </a:lnTo>
                <a:lnTo>
                  <a:pt x="51340" y="51370"/>
                </a:lnTo>
                <a:lnTo>
                  <a:pt x="51350" y="51310"/>
                </a:lnTo>
                <a:lnTo>
                  <a:pt x="51360" y="51290"/>
                </a:lnTo>
                <a:lnTo>
                  <a:pt x="51310" y="51240"/>
                </a:lnTo>
                <a:lnTo>
                  <a:pt x="51250" y="51230"/>
                </a:lnTo>
                <a:lnTo>
                  <a:pt x="51130" y="51240"/>
                </a:lnTo>
                <a:lnTo>
                  <a:pt x="51210" y="51120"/>
                </a:lnTo>
                <a:lnTo>
                  <a:pt x="51470" y="51160"/>
                </a:lnTo>
                <a:lnTo>
                  <a:pt x="51550" y="51050"/>
                </a:lnTo>
                <a:lnTo>
                  <a:pt x="51420" y="50990"/>
                </a:lnTo>
                <a:lnTo>
                  <a:pt x="51360" y="50950"/>
                </a:lnTo>
                <a:lnTo>
                  <a:pt x="51320" y="50870"/>
                </a:lnTo>
                <a:lnTo>
                  <a:pt x="51330" y="50860"/>
                </a:lnTo>
                <a:lnTo>
                  <a:pt x="51330" y="50850"/>
                </a:lnTo>
                <a:lnTo>
                  <a:pt x="51340" y="50830"/>
                </a:lnTo>
                <a:lnTo>
                  <a:pt x="51270" y="50850"/>
                </a:lnTo>
                <a:lnTo>
                  <a:pt x="51170" y="50930"/>
                </a:lnTo>
                <a:lnTo>
                  <a:pt x="51070" y="51030"/>
                </a:lnTo>
                <a:lnTo>
                  <a:pt x="51030" y="51120"/>
                </a:lnTo>
                <a:lnTo>
                  <a:pt x="51010" y="51150"/>
                </a:lnTo>
                <a:lnTo>
                  <a:pt x="50960" y="51130"/>
                </a:lnTo>
                <a:lnTo>
                  <a:pt x="50910" y="51090"/>
                </a:lnTo>
                <a:lnTo>
                  <a:pt x="50880" y="51050"/>
                </a:lnTo>
                <a:lnTo>
                  <a:pt x="50880" y="50990"/>
                </a:lnTo>
                <a:lnTo>
                  <a:pt x="50880" y="50760"/>
                </a:lnTo>
                <a:lnTo>
                  <a:pt x="50880" y="50740"/>
                </a:lnTo>
                <a:lnTo>
                  <a:pt x="50850" y="50680"/>
                </a:lnTo>
                <a:lnTo>
                  <a:pt x="50840" y="50640"/>
                </a:lnTo>
                <a:lnTo>
                  <a:pt x="50850" y="50610"/>
                </a:lnTo>
                <a:lnTo>
                  <a:pt x="50880" y="50550"/>
                </a:lnTo>
                <a:lnTo>
                  <a:pt x="50880" y="50530"/>
                </a:lnTo>
                <a:lnTo>
                  <a:pt x="50870" y="50430"/>
                </a:lnTo>
                <a:lnTo>
                  <a:pt x="50830" y="50430"/>
                </a:lnTo>
                <a:lnTo>
                  <a:pt x="50780" y="50460"/>
                </a:lnTo>
                <a:lnTo>
                  <a:pt x="50740" y="50460"/>
                </a:lnTo>
                <a:lnTo>
                  <a:pt x="50720" y="50410"/>
                </a:lnTo>
                <a:lnTo>
                  <a:pt x="50660" y="50170"/>
                </a:lnTo>
                <a:lnTo>
                  <a:pt x="50640" y="50110"/>
                </a:lnTo>
                <a:lnTo>
                  <a:pt x="50610" y="50070"/>
                </a:lnTo>
                <a:lnTo>
                  <a:pt x="50570" y="50030"/>
                </a:lnTo>
                <a:lnTo>
                  <a:pt x="50530" y="50010"/>
                </a:lnTo>
                <a:lnTo>
                  <a:pt x="50550" y="49980"/>
                </a:lnTo>
                <a:lnTo>
                  <a:pt x="50590" y="49870"/>
                </a:lnTo>
                <a:lnTo>
                  <a:pt x="50520" y="49880"/>
                </a:lnTo>
                <a:lnTo>
                  <a:pt x="50430" y="49980"/>
                </a:lnTo>
                <a:lnTo>
                  <a:pt x="50380" y="50010"/>
                </a:lnTo>
                <a:lnTo>
                  <a:pt x="50330" y="49980"/>
                </a:lnTo>
                <a:lnTo>
                  <a:pt x="50280" y="49920"/>
                </a:lnTo>
                <a:lnTo>
                  <a:pt x="50230" y="49880"/>
                </a:lnTo>
                <a:lnTo>
                  <a:pt x="50180" y="49910"/>
                </a:lnTo>
                <a:lnTo>
                  <a:pt x="50550" y="50250"/>
                </a:lnTo>
                <a:lnTo>
                  <a:pt x="50640" y="50390"/>
                </a:lnTo>
                <a:lnTo>
                  <a:pt x="50700" y="50520"/>
                </a:lnTo>
                <a:lnTo>
                  <a:pt x="50770" y="50730"/>
                </a:lnTo>
                <a:lnTo>
                  <a:pt x="50810" y="50940"/>
                </a:lnTo>
                <a:lnTo>
                  <a:pt x="50760" y="51050"/>
                </a:lnTo>
                <a:lnTo>
                  <a:pt x="50760" y="51100"/>
                </a:lnTo>
                <a:lnTo>
                  <a:pt x="50890" y="51200"/>
                </a:lnTo>
                <a:lnTo>
                  <a:pt x="50930" y="51240"/>
                </a:lnTo>
                <a:lnTo>
                  <a:pt x="50960" y="51290"/>
                </a:lnTo>
                <a:lnTo>
                  <a:pt x="50970" y="51320"/>
                </a:lnTo>
                <a:lnTo>
                  <a:pt x="50970" y="51440"/>
                </a:lnTo>
                <a:lnTo>
                  <a:pt x="50990" y="51520"/>
                </a:lnTo>
                <a:lnTo>
                  <a:pt x="51090" y="51680"/>
                </a:lnTo>
                <a:lnTo>
                  <a:pt x="51110" y="51800"/>
                </a:lnTo>
                <a:lnTo>
                  <a:pt x="51110" y="51880"/>
                </a:lnTo>
                <a:lnTo>
                  <a:pt x="51080" y="51990"/>
                </a:lnTo>
                <a:lnTo>
                  <a:pt x="51080" y="52030"/>
                </a:lnTo>
                <a:lnTo>
                  <a:pt x="51100" y="52100"/>
                </a:lnTo>
                <a:lnTo>
                  <a:pt x="51090" y="52130"/>
                </a:lnTo>
                <a:lnTo>
                  <a:pt x="51060" y="52140"/>
                </a:lnTo>
                <a:lnTo>
                  <a:pt x="51030" y="52150"/>
                </a:lnTo>
                <a:lnTo>
                  <a:pt x="51010" y="52130"/>
                </a:lnTo>
                <a:lnTo>
                  <a:pt x="50940" y="52070"/>
                </a:lnTo>
                <a:lnTo>
                  <a:pt x="50900" y="52060"/>
                </a:lnTo>
                <a:lnTo>
                  <a:pt x="50720" y="52060"/>
                </a:lnTo>
                <a:lnTo>
                  <a:pt x="50780" y="52140"/>
                </a:lnTo>
                <a:lnTo>
                  <a:pt x="51240" y="52350"/>
                </a:lnTo>
                <a:lnTo>
                  <a:pt x="51240" y="52420"/>
                </a:lnTo>
                <a:lnTo>
                  <a:pt x="51250" y="52480"/>
                </a:lnTo>
                <a:lnTo>
                  <a:pt x="51270" y="52520"/>
                </a:lnTo>
                <a:lnTo>
                  <a:pt x="51300" y="52550"/>
                </a:lnTo>
                <a:lnTo>
                  <a:pt x="51230" y="52580"/>
                </a:lnTo>
                <a:lnTo>
                  <a:pt x="51010" y="52780"/>
                </a:lnTo>
                <a:lnTo>
                  <a:pt x="50990" y="52760"/>
                </a:lnTo>
                <a:lnTo>
                  <a:pt x="50990" y="52680"/>
                </a:lnTo>
                <a:lnTo>
                  <a:pt x="50960" y="52490"/>
                </a:lnTo>
                <a:lnTo>
                  <a:pt x="50960" y="52450"/>
                </a:lnTo>
                <a:lnTo>
                  <a:pt x="50960" y="52430"/>
                </a:lnTo>
                <a:lnTo>
                  <a:pt x="50910" y="52420"/>
                </a:lnTo>
                <a:lnTo>
                  <a:pt x="50900" y="52440"/>
                </a:lnTo>
                <a:lnTo>
                  <a:pt x="50880" y="52490"/>
                </a:lnTo>
                <a:lnTo>
                  <a:pt x="50850" y="52700"/>
                </a:lnTo>
                <a:lnTo>
                  <a:pt x="50840" y="52750"/>
                </a:lnTo>
                <a:lnTo>
                  <a:pt x="50840" y="52800"/>
                </a:lnTo>
                <a:lnTo>
                  <a:pt x="50830" y="52860"/>
                </a:lnTo>
                <a:lnTo>
                  <a:pt x="50800" y="52880"/>
                </a:lnTo>
                <a:lnTo>
                  <a:pt x="50740" y="52910"/>
                </a:lnTo>
                <a:lnTo>
                  <a:pt x="50780" y="53000"/>
                </a:lnTo>
                <a:lnTo>
                  <a:pt x="50690" y="53180"/>
                </a:lnTo>
                <a:lnTo>
                  <a:pt x="50630" y="53250"/>
                </a:lnTo>
                <a:lnTo>
                  <a:pt x="50570" y="53280"/>
                </a:lnTo>
                <a:lnTo>
                  <a:pt x="50540" y="53250"/>
                </a:lnTo>
                <a:lnTo>
                  <a:pt x="50480" y="53160"/>
                </a:lnTo>
                <a:lnTo>
                  <a:pt x="50460" y="53140"/>
                </a:lnTo>
                <a:lnTo>
                  <a:pt x="50300" y="53140"/>
                </a:lnTo>
                <a:lnTo>
                  <a:pt x="50170" y="53200"/>
                </a:lnTo>
                <a:lnTo>
                  <a:pt x="50110" y="53250"/>
                </a:lnTo>
                <a:lnTo>
                  <a:pt x="50070" y="53320"/>
                </a:lnTo>
                <a:lnTo>
                  <a:pt x="50070" y="53440"/>
                </a:lnTo>
                <a:lnTo>
                  <a:pt x="50120" y="53480"/>
                </a:lnTo>
                <a:lnTo>
                  <a:pt x="50180" y="53510"/>
                </a:lnTo>
                <a:lnTo>
                  <a:pt x="50220" y="53590"/>
                </a:lnTo>
                <a:lnTo>
                  <a:pt x="49820" y="53570"/>
                </a:lnTo>
                <a:lnTo>
                  <a:pt x="49780" y="53550"/>
                </a:lnTo>
                <a:lnTo>
                  <a:pt x="49740" y="53520"/>
                </a:lnTo>
                <a:lnTo>
                  <a:pt x="49680" y="53430"/>
                </a:lnTo>
                <a:lnTo>
                  <a:pt x="49670" y="53410"/>
                </a:lnTo>
                <a:lnTo>
                  <a:pt x="49530" y="53140"/>
                </a:lnTo>
                <a:lnTo>
                  <a:pt x="49400" y="52940"/>
                </a:lnTo>
                <a:lnTo>
                  <a:pt x="49370" y="52910"/>
                </a:lnTo>
                <a:lnTo>
                  <a:pt x="49300" y="52950"/>
                </a:lnTo>
                <a:lnTo>
                  <a:pt x="49270" y="53110"/>
                </a:lnTo>
                <a:lnTo>
                  <a:pt x="49220" y="53140"/>
                </a:lnTo>
                <a:lnTo>
                  <a:pt x="49160" y="53160"/>
                </a:lnTo>
                <a:lnTo>
                  <a:pt x="49110" y="53190"/>
                </a:lnTo>
                <a:lnTo>
                  <a:pt x="49070" y="53260"/>
                </a:lnTo>
                <a:lnTo>
                  <a:pt x="49070" y="53360"/>
                </a:lnTo>
                <a:lnTo>
                  <a:pt x="49210" y="53590"/>
                </a:lnTo>
                <a:lnTo>
                  <a:pt x="49220" y="53620"/>
                </a:lnTo>
                <a:lnTo>
                  <a:pt x="49220" y="53670"/>
                </a:lnTo>
                <a:lnTo>
                  <a:pt x="49220" y="53730"/>
                </a:lnTo>
                <a:lnTo>
                  <a:pt x="49220" y="53770"/>
                </a:lnTo>
                <a:lnTo>
                  <a:pt x="49200" y="53800"/>
                </a:lnTo>
                <a:lnTo>
                  <a:pt x="49160" y="53810"/>
                </a:lnTo>
                <a:lnTo>
                  <a:pt x="49120" y="53820"/>
                </a:lnTo>
                <a:lnTo>
                  <a:pt x="49090" y="53810"/>
                </a:lnTo>
                <a:lnTo>
                  <a:pt x="49130" y="53850"/>
                </a:lnTo>
                <a:lnTo>
                  <a:pt x="49160" y="53910"/>
                </a:lnTo>
                <a:lnTo>
                  <a:pt x="49180" y="53980"/>
                </a:lnTo>
                <a:lnTo>
                  <a:pt x="49170" y="54060"/>
                </a:lnTo>
                <a:lnTo>
                  <a:pt x="49160" y="54130"/>
                </a:lnTo>
                <a:lnTo>
                  <a:pt x="49190" y="54210"/>
                </a:lnTo>
                <a:lnTo>
                  <a:pt x="49230" y="54280"/>
                </a:lnTo>
                <a:lnTo>
                  <a:pt x="49260" y="54310"/>
                </a:lnTo>
                <a:lnTo>
                  <a:pt x="49360" y="54290"/>
                </a:lnTo>
                <a:lnTo>
                  <a:pt x="49400" y="54300"/>
                </a:lnTo>
                <a:lnTo>
                  <a:pt x="49450" y="54350"/>
                </a:lnTo>
                <a:lnTo>
                  <a:pt x="49470" y="54410"/>
                </a:lnTo>
                <a:lnTo>
                  <a:pt x="49490" y="54480"/>
                </a:lnTo>
                <a:lnTo>
                  <a:pt x="49520" y="54540"/>
                </a:lnTo>
                <a:lnTo>
                  <a:pt x="49550" y="54580"/>
                </a:lnTo>
                <a:lnTo>
                  <a:pt x="49550" y="54620"/>
                </a:lnTo>
                <a:lnTo>
                  <a:pt x="49520" y="54620"/>
                </a:lnTo>
                <a:lnTo>
                  <a:pt x="49500" y="54630"/>
                </a:lnTo>
                <a:lnTo>
                  <a:pt x="49470" y="54670"/>
                </a:lnTo>
                <a:lnTo>
                  <a:pt x="49730" y="54830"/>
                </a:lnTo>
                <a:lnTo>
                  <a:pt x="49790" y="54790"/>
                </a:lnTo>
                <a:lnTo>
                  <a:pt x="49890" y="54820"/>
                </a:lnTo>
                <a:lnTo>
                  <a:pt x="49990" y="54880"/>
                </a:lnTo>
                <a:lnTo>
                  <a:pt x="50050" y="54940"/>
                </a:lnTo>
                <a:lnTo>
                  <a:pt x="49800" y="55110"/>
                </a:lnTo>
                <a:lnTo>
                  <a:pt x="49720" y="55130"/>
                </a:lnTo>
                <a:lnTo>
                  <a:pt x="49710" y="55100"/>
                </a:lnTo>
                <a:lnTo>
                  <a:pt x="49800" y="54940"/>
                </a:lnTo>
                <a:lnTo>
                  <a:pt x="49750" y="54900"/>
                </a:lnTo>
                <a:lnTo>
                  <a:pt x="49690" y="54920"/>
                </a:lnTo>
                <a:lnTo>
                  <a:pt x="49650" y="54960"/>
                </a:lnTo>
                <a:lnTo>
                  <a:pt x="49610" y="55030"/>
                </a:lnTo>
                <a:lnTo>
                  <a:pt x="49600" y="55120"/>
                </a:lnTo>
                <a:lnTo>
                  <a:pt x="49600" y="55230"/>
                </a:lnTo>
                <a:lnTo>
                  <a:pt x="49610" y="55320"/>
                </a:lnTo>
                <a:lnTo>
                  <a:pt x="49610" y="55380"/>
                </a:lnTo>
                <a:lnTo>
                  <a:pt x="49590" y="55470"/>
                </a:lnTo>
                <a:lnTo>
                  <a:pt x="49580" y="55490"/>
                </a:lnTo>
                <a:lnTo>
                  <a:pt x="48840" y="55340"/>
                </a:lnTo>
                <a:lnTo>
                  <a:pt x="48710" y="55290"/>
                </a:lnTo>
                <a:lnTo>
                  <a:pt x="48100" y="55270"/>
                </a:lnTo>
                <a:lnTo>
                  <a:pt x="46510" y="54810"/>
                </a:lnTo>
                <a:lnTo>
                  <a:pt x="45670" y="54750"/>
                </a:lnTo>
                <a:lnTo>
                  <a:pt x="43900" y="54130"/>
                </a:lnTo>
                <a:lnTo>
                  <a:pt x="43760" y="54110"/>
                </a:lnTo>
                <a:lnTo>
                  <a:pt x="43610" y="54170"/>
                </a:lnTo>
                <a:lnTo>
                  <a:pt x="43090" y="54610"/>
                </a:lnTo>
                <a:lnTo>
                  <a:pt x="42820" y="54570"/>
                </a:lnTo>
                <a:lnTo>
                  <a:pt x="42590" y="54660"/>
                </a:lnTo>
                <a:lnTo>
                  <a:pt x="42380" y="54600"/>
                </a:lnTo>
                <a:lnTo>
                  <a:pt x="42200" y="54510"/>
                </a:lnTo>
                <a:lnTo>
                  <a:pt x="42000" y="54310"/>
                </a:lnTo>
                <a:lnTo>
                  <a:pt x="41870" y="54150"/>
                </a:lnTo>
                <a:lnTo>
                  <a:pt x="41690" y="53820"/>
                </a:lnTo>
                <a:lnTo>
                  <a:pt x="41550" y="53670"/>
                </a:lnTo>
                <a:lnTo>
                  <a:pt x="41510" y="53480"/>
                </a:lnTo>
                <a:lnTo>
                  <a:pt x="41540" y="53430"/>
                </a:lnTo>
                <a:lnTo>
                  <a:pt x="41590" y="53390"/>
                </a:lnTo>
                <a:lnTo>
                  <a:pt x="41610" y="53340"/>
                </a:lnTo>
                <a:lnTo>
                  <a:pt x="41610" y="53300"/>
                </a:lnTo>
                <a:lnTo>
                  <a:pt x="41570" y="53190"/>
                </a:lnTo>
                <a:lnTo>
                  <a:pt x="41540" y="53000"/>
                </a:lnTo>
                <a:lnTo>
                  <a:pt x="41520" y="52960"/>
                </a:lnTo>
                <a:lnTo>
                  <a:pt x="41490" y="52880"/>
                </a:lnTo>
                <a:lnTo>
                  <a:pt x="41490" y="52860"/>
                </a:lnTo>
                <a:lnTo>
                  <a:pt x="41490" y="52820"/>
                </a:lnTo>
                <a:lnTo>
                  <a:pt x="41490" y="52790"/>
                </a:lnTo>
                <a:lnTo>
                  <a:pt x="41490" y="52750"/>
                </a:lnTo>
                <a:lnTo>
                  <a:pt x="41490" y="52700"/>
                </a:lnTo>
                <a:lnTo>
                  <a:pt x="41480" y="52670"/>
                </a:lnTo>
                <a:lnTo>
                  <a:pt x="41470" y="52620"/>
                </a:lnTo>
                <a:lnTo>
                  <a:pt x="41500" y="52570"/>
                </a:lnTo>
                <a:lnTo>
                  <a:pt x="41580" y="52510"/>
                </a:lnTo>
                <a:lnTo>
                  <a:pt x="41980" y="52450"/>
                </a:lnTo>
                <a:lnTo>
                  <a:pt x="42520" y="52500"/>
                </a:lnTo>
                <a:lnTo>
                  <a:pt x="43850" y="52170"/>
                </a:lnTo>
                <a:lnTo>
                  <a:pt x="44690" y="51790"/>
                </a:lnTo>
                <a:lnTo>
                  <a:pt x="45990" y="51700"/>
                </a:lnTo>
                <a:lnTo>
                  <a:pt x="46110" y="51650"/>
                </a:lnTo>
                <a:lnTo>
                  <a:pt x="46220" y="51560"/>
                </a:lnTo>
                <a:lnTo>
                  <a:pt x="46380" y="51290"/>
                </a:lnTo>
                <a:lnTo>
                  <a:pt x="47030" y="50380"/>
                </a:lnTo>
                <a:lnTo>
                  <a:pt x="47230" y="50250"/>
                </a:lnTo>
                <a:lnTo>
                  <a:pt x="47960" y="50010"/>
                </a:lnTo>
                <a:lnTo>
                  <a:pt x="47980" y="49910"/>
                </a:lnTo>
                <a:lnTo>
                  <a:pt x="45580" y="47320"/>
                </a:lnTo>
                <a:lnTo>
                  <a:pt x="45450" y="47040"/>
                </a:lnTo>
                <a:lnTo>
                  <a:pt x="45300" y="46890"/>
                </a:lnTo>
                <a:lnTo>
                  <a:pt x="45180" y="46840"/>
                </a:lnTo>
                <a:lnTo>
                  <a:pt x="45100" y="46750"/>
                </a:lnTo>
                <a:lnTo>
                  <a:pt x="45070" y="46550"/>
                </a:lnTo>
                <a:lnTo>
                  <a:pt x="45060" y="46400"/>
                </a:lnTo>
                <a:lnTo>
                  <a:pt x="45000" y="46080"/>
                </a:lnTo>
                <a:lnTo>
                  <a:pt x="44940" y="45870"/>
                </a:lnTo>
                <a:lnTo>
                  <a:pt x="44770" y="45540"/>
                </a:lnTo>
                <a:lnTo>
                  <a:pt x="44840" y="45380"/>
                </a:lnTo>
                <a:lnTo>
                  <a:pt x="45070" y="45310"/>
                </a:lnTo>
                <a:lnTo>
                  <a:pt x="45350" y="45160"/>
                </a:lnTo>
                <a:lnTo>
                  <a:pt x="45530" y="45110"/>
                </a:lnTo>
                <a:lnTo>
                  <a:pt x="45830" y="45180"/>
                </a:lnTo>
                <a:lnTo>
                  <a:pt x="46510" y="45080"/>
                </a:lnTo>
                <a:lnTo>
                  <a:pt x="46640" y="45020"/>
                </a:lnTo>
                <a:lnTo>
                  <a:pt x="46830" y="44880"/>
                </a:lnTo>
                <a:lnTo>
                  <a:pt x="46910" y="44490"/>
                </a:lnTo>
                <a:lnTo>
                  <a:pt x="46950" y="44080"/>
                </a:lnTo>
                <a:lnTo>
                  <a:pt x="47300" y="42940"/>
                </a:lnTo>
                <a:close/>
                <a:moveTo>
                  <a:pt x="51480" y="51940"/>
                </a:moveTo>
                <a:lnTo>
                  <a:pt x="51350" y="52000"/>
                </a:lnTo>
                <a:lnTo>
                  <a:pt x="51190" y="51970"/>
                </a:lnTo>
                <a:lnTo>
                  <a:pt x="51120" y="51830"/>
                </a:lnTo>
                <a:lnTo>
                  <a:pt x="51150" y="51720"/>
                </a:lnTo>
                <a:lnTo>
                  <a:pt x="51180" y="51630"/>
                </a:lnTo>
                <a:lnTo>
                  <a:pt x="51190" y="51560"/>
                </a:lnTo>
                <a:lnTo>
                  <a:pt x="51230" y="51500"/>
                </a:lnTo>
                <a:lnTo>
                  <a:pt x="51300" y="51480"/>
                </a:lnTo>
                <a:lnTo>
                  <a:pt x="51350" y="51500"/>
                </a:lnTo>
                <a:lnTo>
                  <a:pt x="51390" y="51540"/>
                </a:lnTo>
                <a:lnTo>
                  <a:pt x="51420" y="51560"/>
                </a:lnTo>
                <a:lnTo>
                  <a:pt x="51490" y="51520"/>
                </a:lnTo>
                <a:lnTo>
                  <a:pt x="51560" y="51530"/>
                </a:lnTo>
                <a:lnTo>
                  <a:pt x="51590" y="51550"/>
                </a:lnTo>
                <a:lnTo>
                  <a:pt x="51590" y="51600"/>
                </a:lnTo>
                <a:lnTo>
                  <a:pt x="51580" y="51690"/>
                </a:lnTo>
                <a:lnTo>
                  <a:pt x="51560" y="51760"/>
                </a:lnTo>
                <a:lnTo>
                  <a:pt x="51550" y="51800"/>
                </a:lnTo>
                <a:lnTo>
                  <a:pt x="51540" y="51820"/>
                </a:lnTo>
                <a:lnTo>
                  <a:pt x="51500" y="51810"/>
                </a:lnTo>
                <a:lnTo>
                  <a:pt x="51470" y="51820"/>
                </a:lnTo>
                <a:lnTo>
                  <a:pt x="51460" y="51850"/>
                </a:lnTo>
                <a:lnTo>
                  <a:pt x="51480" y="51870"/>
                </a:lnTo>
                <a:lnTo>
                  <a:pt x="51500" y="51910"/>
                </a:lnTo>
                <a:lnTo>
                  <a:pt x="51480" y="51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