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Västerbotten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Sweden • State Map | Fully Editable Vector Shape</a:t>
            </a:r>
          </a:p>
        </p:txBody>
      </p:sp>
      <p:sp>
        <p:nvSpPr>
          <p:cNvPr id="101" name="Västerbott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440" y="26020"/>
                </a:moveTo>
                <a:lnTo>
                  <a:pt x="43520" y="26060"/>
                </a:lnTo>
                <a:lnTo>
                  <a:pt x="44620" y="26620"/>
                </a:lnTo>
                <a:lnTo>
                  <a:pt x="46550" y="28120"/>
                </a:lnTo>
                <a:lnTo>
                  <a:pt x="47710" y="28640"/>
                </a:lnTo>
                <a:lnTo>
                  <a:pt x="49500" y="30500"/>
                </a:lnTo>
                <a:lnTo>
                  <a:pt x="50440" y="31230"/>
                </a:lnTo>
                <a:lnTo>
                  <a:pt x="51600" y="31780"/>
                </a:lnTo>
                <a:lnTo>
                  <a:pt x="51660" y="31790"/>
                </a:lnTo>
                <a:lnTo>
                  <a:pt x="51720" y="31940"/>
                </a:lnTo>
                <a:lnTo>
                  <a:pt x="51870" y="32150"/>
                </a:lnTo>
                <a:lnTo>
                  <a:pt x="52030" y="32320"/>
                </a:lnTo>
                <a:lnTo>
                  <a:pt x="52190" y="32420"/>
                </a:lnTo>
                <a:lnTo>
                  <a:pt x="52520" y="32510"/>
                </a:lnTo>
                <a:lnTo>
                  <a:pt x="52710" y="32730"/>
                </a:lnTo>
                <a:lnTo>
                  <a:pt x="52810" y="32790"/>
                </a:lnTo>
                <a:lnTo>
                  <a:pt x="53230" y="32810"/>
                </a:lnTo>
                <a:lnTo>
                  <a:pt x="53290" y="32840"/>
                </a:lnTo>
                <a:lnTo>
                  <a:pt x="53320" y="32890"/>
                </a:lnTo>
                <a:lnTo>
                  <a:pt x="53410" y="33070"/>
                </a:lnTo>
                <a:lnTo>
                  <a:pt x="53430" y="33100"/>
                </a:lnTo>
                <a:lnTo>
                  <a:pt x="53600" y="33300"/>
                </a:lnTo>
                <a:lnTo>
                  <a:pt x="54100" y="33540"/>
                </a:lnTo>
                <a:lnTo>
                  <a:pt x="54270" y="33780"/>
                </a:lnTo>
                <a:lnTo>
                  <a:pt x="54590" y="33870"/>
                </a:lnTo>
                <a:lnTo>
                  <a:pt x="54760" y="34010"/>
                </a:lnTo>
                <a:lnTo>
                  <a:pt x="54840" y="34120"/>
                </a:lnTo>
                <a:lnTo>
                  <a:pt x="54880" y="34250"/>
                </a:lnTo>
                <a:lnTo>
                  <a:pt x="54900" y="34470"/>
                </a:lnTo>
                <a:lnTo>
                  <a:pt x="54960" y="34520"/>
                </a:lnTo>
                <a:lnTo>
                  <a:pt x="55050" y="34520"/>
                </a:lnTo>
                <a:lnTo>
                  <a:pt x="55150" y="34570"/>
                </a:lnTo>
                <a:lnTo>
                  <a:pt x="55160" y="34590"/>
                </a:lnTo>
                <a:lnTo>
                  <a:pt x="55230" y="34640"/>
                </a:lnTo>
                <a:lnTo>
                  <a:pt x="55250" y="34660"/>
                </a:lnTo>
                <a:lnTo>
                  <a:pt x="55290" y="34690"/>
                </a:lnTo>
                <a:lnTo>
                  <a:pt x="55310" y="34710"/>
                </a:lnTo>
                <a:lnTo>
                  <a:pt x="55310" y="34730"/>
                </a:lnTo>
                <a:lnTo>
                  <a:pt x="55310" y="34760"/>
                </a:lnTo>
                <a:lnTo>
                  <a:pt x="55310" y="34780"/>
                </a:lnTo>
                <a:lnTo>
                  <a:pt x="55310" y="34790"/>
                </a:lnTo>
                <a:lnTo>
                  <a:pt x="55320" y="34800"/>
                </a:lnTo>
                <a:lnTo>
                  <a:pt x="55370" y="34840"/>
                </a:lnTo>
                <a:lnTo>
                  <a:pt x="55430" y="34860"/>
                </a:lnTo>
                <a:lnTo>
                  <a:pt x="55500" y="34840"/>
                </a:lnTo>
                <a:lnTo>
                  <a:pt x="55680" y="34760"/>
                </a:lnTo>
                <a:lnTo>
                  <a:pt x="56050" y="34510"/>
                </a:lnTo>
                <a:lnTo>
                  <a:pt x="56280" y="34210"/>
                </a:lnTo>
                <a:lnTo>
                  <a:pt x="57530" y="33760"/>
                </a:lnTo>
                <a:lnTo>
                  <a:pt x="61020" y="34820"/>
                </a:lnTo>
                <a:lnTo>
                  <a:pt x="61880" y="35460"/>
                </a:lnTo>
                <a:lnTo>
                  <a:pt x="61980" y="35520"/>
                </a:lnTo>
                <a:lnTo>
                  <a:pt x="61920" y="35570"/>
                </a:lnTo>
                <a:lnTo>
                  <a:pt x="61670" y="35560"/>
                </a:lnTo>
                <a:lnTo>
                  <a:pt x="61630" y="35610"/>
                </a:lnTo>
                <a:lnTo>
                  <a:pt x="61660" y="35720"/>
                </a:lnTo>
                <a:lnTo>
                  <a:pt x="61720" y="35820"/>
                </a:lnTo>
                <a:lnTo>
                  <a:pt x="61740" y="35860"/>
                </a:lnTo>
                <a:lnTo>
                  <a:pt x="61650" y="35940"/>
                </a:lnTo>
                <a:lnTo>
                  <a:pt x="61620" y="35950"/>
                </a:lnTo>
                <a:lnTo>
                  <a:pt x="61590" y="35940"/>
                </a:lnTo>
                <a:lnTo>
                  <a:pt x="61530" y="35900"/>
                </a:lnTo>
                <a:lnTo>
                  <a:pt x="61490" y="35900"/>
                </a:lnTo>
                <a:lnTo>
                  <a:pt x="61490" y="35920"/>
                </a:lnTo>
                <a:lnTo>
                  <a:pt x="61490" y="35950"/>
                </a:lnTo>
                <a:lnTo>
                  <a:pt x="61480" y="35980"/>
                </a:lnTo>
                <a:lnTo>
                  <a:pt x="61470" y="36000"/>
                </a:lnTo>
                <a:lnTo>
                  <a:pt x="61420" y="36050"/>
                </a:lnTo>
                <a:lnTo>
                  <a:pt x="61380" y="36110"/>
                </a:lnTo>
                <a:lnTo>
                  <a:pt x="61370" y="36170"/>
                </a:lnTo>
                <a:lnTo>
                  <a:pt x="61410" y="36250"/>
                </a:lnTo>
                <a:lnTo>
                  <a:pt x="61360" y="36300"/>
                </a:lnTo>
                <a:lnTo>
                  <a:pt x="60990" y="36320"/>
                </a:lnTo>
                <a:lnTo>
                  <a:pt x="60950" y="36350"/>
                </a:lnTo>
                <a:lnTo>
                  <a:pt x="60950" y="36400"/>
                </a:lnTo>
                <a:lnTo>
                  <a:pt x="60960" y="36440"/>
                </a:lnTo>
                <a:lnTo>
                  <a:pt x="60980" y="36490"/>
                </a:lnTo>
                <a:lnTo>
                  <a:pt x="60960" y="36570"/>
                </a:lnTo>
                <a:lnTo>
                  <a:pt x="60940" y="36620"/>
                </a:lnTo>
                <a:lnTo>
                  <a:pt x="60910" y="36680"/>
                </a:lnTo>
                <a:lnTo>
                  <a:pt x="60870" y="36720"/>
                </a:lnTo>
                <a:lnTo>
                  <a:pt x="60830" y="36740"/>
                </a:lnTo>
                <a:lnTo>
                  <a:pt x="60860" y="36930"/>
                </a:lnTo>
                <a:lnTo>
                  <a:pt x="60800" y="37000"/>
                </a:lnTo>
                <a:lnTo>
                  <a:pt x="60740" y="37060"/>
                </a:lnTo>
                <a:lnTo>
                  <a:pt x="60760" y="37190"/>
                </a:lnTo>
                <a:lnTo>
                  <a:pt x="60720" y="37230"/>
                </a:lnTo>
                <a:lnTo>
                  <a:pt x="60610" y="37270"/>
                </a:lnTo>
                <a:lnTo>
                  <a:pt x="60560" y="37280"/>
                </a:lnTo>
                <a:lnTo>
                  <a:pt x="60510" y="37240"/>
                </a:lnTo>
                <a:lnTo>
                  <a:pt x="60490" y="37170"/>
                </a:lnTo>
                <a:lnTo>
                  <a:pt x="60490" y="37080"/>
                </a:lnTo>
                <a:lnTo>
                  <a:pt x="60470" y="37030"/>
                </a:lnTo>
                <a:lnTo>
                  <a:pt x="60420" y="37010"/>
                </a:lnTo>
                <a:lnTo>
                  <a:pt x="60380" y="37040"/>
                </a:lnTo>
                <a:lnTo>
                  <a:pt x="60340" y="37110"/>
                </a:lnTo>
                <a:lnTo>
                  <a:pt x="60330" y="37210"/>
                </a:lnTo>
                <a:lnTo>
                  <a:pt x="60340" y="37300"/>
                </a:lnTo>
                <a:lnTo>
                  <a:pt x="60380" y="37340"/>
                </a:lnTo>
                <a:lnTo>
                  <a:pt x="60470" y="37380"/>
                </a:lnTo>
                <a:lnTo>
                  <a:pt x="60460" y="37450"/>
                </a:lnTo>
                <a:lnTo>
                  <a:pt x="60450" y="37480"/>
                </a:lnTo>
                <a:lnTo>
                  <a:pt x="60510" y="37550"/>
                </a:lnTo>
                <a:lnTo>
                  <a:pt x="60560" y="37570"/>
                </a:lnTo>
                <a:lnTo>
                  <a:pt x="60680" y="37570"/>
                </a:lnTo>
                <a:lnTo>
                  <a:pt x="60870" y="37520"/>
                </a:lnTo>
                <a:lnTo>
                  <a:pt x="61070" y="37610"/>
                </a:lnTo>
                <a:lnTo>
                  <a:pt x="61140" y="37670"/>
                </a:lnTo>
                <a:lnTo>
                  <a:pt x="61160" y="37770"/>
                </a:lnTo>
                <a:lnTo>
                  <a:pt x="61120" y="37810"/>
                </a:lnTo>
                <a:lnTo>
                  <a:pt x="60970" y="37790"/>
                </a:lnTo>
                <a:lnTo>
                  <a:pt x="60910" y="37810"/>
                </a:lnTo>
                <a:lnTo>
                  <a:pt x="60960" y="37930"/>
                </a:lnTo>
                <a:lnTo>
                  <a:pt x="61020" y="38030"/>
                </a:lnTo>
                <a:lnTo>
                  <a:pt x="61160" y="38160"/>
                </a:lnTo>
                <a:lnTo>
                  <a:pt x="61160" y="38210"/>
                </a:lnTo>
                <a:lnTo>
                  <a:pt x="61110" y="38210"/>
                </a:lnTo>
                <a:lnTo>
                  <a:pt x="61090" y="38250"/>
                </a:lnTo>
                <a:lnTo>
                  <a:pt x="61100" y="38300"/>
                </a:lnTo>
                <a:lnTo>
                  <a:pt x="61140" y="38350"/>
                </a:lnTo>
                <a:lnTo>
                  <a:pt x="61140" y="38400"/>
                </a:lnTo>
                <a:lnTo>
                  <a:pt x="61060" y="38360"/>
                </a:lnTo>
                <a:lnTo>
                  <a:pt x="60920" y="38200"/>
                </a:lnTo>
                <a:lnTo>
                  <a:pt x="60840" y="38160"/>
                </a:lnTo>
                <a:lnTo>
                  <a:pt x="60770" y="38100"/>
                </a:lnTo>
                <a:lnTo>
                  <a:pt x="60710" y="38000"/>
                </a:lnTo>
                <a:lnTo>
                  <a:pt x="60650" y="37920"/>
                </a:lnTo>
                <a:lnTo>
                  <a:pt x="60580" y="37940"/>
                </a:lnTo>
                <a:lnTo>
                  <a:pt x="60540" y="38040"/>
                </a:lnTo>
                <a:lnTo>
                  <a:pt x="60550" y="38160"/>
                </a:lnTo>
                <a:lnTo>
                  <a:pt x="60590" y="38270"/>
                </a:lnTo>
                <a:lnTo>
                  <a:pt x="60640" y="38350"/>
                </a:lnTo>
                <a:lnTo>
                  <a:pt x="60720" y="38380"/>
                </a:lnTo>
                <a:lnTo>
                  <a:pt x="60830" y="38390"/>
                </a:lnTo>
                <a:lnTo>
                  <a:pt x="60920" y="38430"/>
                </a:lnTo>
                <a:lnTo>
                  <a:pt x="60970" y="38550"/>
                </a:lnTo>
                <a:lnTo>
                  <a:pt x="60920" y="38560"/>
                </a:lnTo>
                <a:lnTo>
                  <a:pt x="60920" y="38630"/>
                </a:lnTo>
                <a:lnTo>
                  <a:pt x="60960" y="38710"/>
                </a:lnTo>
                <a:lnTo>
                  <a:pt x="61010" y="38740"/>
                </a:lnTo>
                <a:lnTo>
                  <a:pt x="61080" y="38750"/>
                </a:lnTo>
                <a:lnTo>
                  <a:pt x="61110" y="38760"/>
                </a:lnTo>
                <a:lnTo>
                  <a:pt x="61140" y="38790"/>
                </a:lnTo>
                <a:lnTo>
                  <a:pt x="61160" y="38820"/>
                </a:lnTo>
                <a:lnTo>
                  <a:pt x="61180" y="38910"/>
                </a:lnTo>
                <a:lnTo>
                  <a:pt x="61190" y="38930"/>
                </a:lnTo>
                <a:lnTo>
                  <a:pt x="61220" y="38950"/>
                </a:lnTo>
                <a:lnTo>
                  <a:pt x="61260" y="39050"/>
                </a:lnTo>
                <a:lnTo>
                  <a:pt x="61290" y="39080"/>
                </a:lnTo>
                <a:lnTo>
                  <a:pt x="61310" y="39060"/>
                </a:lnTo>
                <a:lnTo>
                  <a:pt x="61320" y="39020"/>
                </a:lnTo>
                <a:lnTo>
                  <a:pt x="61320" y="38990"/>
                </a:lnTo>
                <a:lnTo>
                  <a:pt x="61310" y="38980"/>
                </a:lnTo>
                <a:lnTo>
                  <a:pt x="61330" y="38900"/>
                </a:lnTo>
                <a:lnTo>
                  <a:pt x="61330" y="38830"/>
                </a:lnTo>
                <a:lnTo>
                  <a:pt x="61350" y="38810"/>
                </a:lnTo>
                <a:lnTo>
                  <a:pt x="61410" y="38840"/>
                </a:lnTo>
                <a:lnTo>
                  <a:pt x="61470" y="38930"/>
                </a:lnTo>
                <a:lnTo>
                  <a:pt x="61540" y="39070"/>
                </a:lnTo>
                <a:lnTo>
                  <a:pt x="61600" y="39130"/>
                </a:lnTo>
                <a:lnTo>
                  <a:pt x="61630" y="38950"/>
                </a:lnTo>
                <a:lnTo>
                  <a:pt x="61660" y="38950"/>
                </a:lnTo>
                <a:lnTo>
                  <a:pt x="61690" y="38980"/>
                </a:lnTo>
                <a:lnTo>
                  <a:pt x="61700" y="39010"/>
                </a:lnTo>
                <a:lnTo>
                  <a:pt x="61700" y="39170"/>
                </a:lnTo>
                <a:lnTo>
                  <a:pt x="61740" y="39260"/>
                </a:lnTo>
                <a:lnTo>
                  <a:pt x="61780" y="39310"/>
                </a:lnTo>
                <a:lnTo>
                  <a:pt x="61830" y="39330"/>
                </a:lnTo>
                <a:lnTo>
                  <a:pt x="61890" y="39320"/>
                </a:lnTo>
                <a:lnTo>
                  <a:pt x="61850" y="39370"/>
                </a:lnTo>
                <a:lnTo>
                  <a:pt x="61810" y="39410"/>
                </a:lnTo>
                <a:lnTo>
                  <a:pt x="61760" y="39420"/>
                </a:lnTo>
                <a:lnTo>
                  <a:pt x="61720" y="39390"/>
                </a:lnTo>
                <a:lnTo>
                  <a:pt x="61640" y="39250"/>
                </a:lnTo>
                <a:lnTo>
                  <a:pt x="61620" y="39230"/>
                </a:lnTo>
                <a:lnTo>
                  <a:pt x="61470" y="39360"/>
                </a:lnTo>
                <a:lnTo>
                  <a:pt x="61390" y="39410"/>
                </a:lnTo>
                <a:lnTo>
                  <a:pt x="61350" y="39350"/>
                </a:lnTo>
                <a:lnTo>
                  <a:pt x="61340" y="39300"/>
                </a:lnTo>
                <a:lnTo>
                  <a:pt x="61320" y="39270"/>
                </a:lnTo>
                <a:lnTo>
                  <a:pt x="61300" y="39270"/>
                </a:lnTo>
                <a:lnTo>
                  <a:pt x="61280" y="39300"/>
                </a:lnTo>
                <a:lnTo>
                  <a:pt x="61270" y="39340"/>
                </a:lnTo>
                <a:lnTo>
                  <a:pt x="61290" y="39360"/>
                </a:lnTo>
                <a:lnTo>
                  <a:pt x="61330" y="39370"/>
                </a:lnTo>
                <a:lnTo>
                  <a:pt x="61390" y="39500"/>
                </a:lnTo>
                <a:lnTo>
                  <a:pt x="61430" y="39530"/>
                </a:lnTo>
                <a:lnTo>
                  <a:pt x="61460" y="39490"/>
                </a:lnTo>
                <a:lnTo>
                  <a:pt x="61500" y="39460"/>
                </a:lnTo>
                <a:lnTo>
                  <a:pt x="61620" y="39450"/>
                </a:lnTo>
                <a:lnTo>
                  <a:pt x="61660" y="39460"/>
                </a:lnTo>
                <a:lnTo>
                  <a:pt x="61670" y="39490"/>
                </a:lnTo>
                <a:lnTo>
                  <a:pt x="61690" y="39610"/>
                </a:lnTo>
                <a:lnTo>
                  <a:pt x="61700" y="39660"/>
                </a:lnTo>
                <a:lnTo>
                  <a:pt x="61660" y="39770"/>
                </a:lnTo>
                <a:lnTo>
                  <a:pt x="61670" y="39840"/>
                </a:lnTo>
                <a:lnTo>
                  <a:pt x="61710" y="39890"/>
                </a:lnTo>
                <a:lnTo>
                  <a:pt x="61760" y="39900"/>
                </a:lnTo>
                <a:lnTo>
                  <a:pt x="61790" y="39880"/>
                </a:lnTo>
                <a:lnTo>
                  <a:pt x="61830" y="39780"/>
                </a:lnTo>
                <a:lnTo>
                  <a:pt x="61850" y="39760"/>
                </a:lnTo>
                <a:lnTo>
                  <a:pt x="61910" y="39780"/>
                </a:lnTo>
                <a:lnTo>
                  <a:pt x="61970" y="39810"/>
                </a:lnTo>
                <a:lnTo>
                  <a:pt x="61950" y="39710"/>
                </a:lnTo>
                <a:lnTo>
                  <a:pt x="61990" y="39710"/>
                </a:lnTo>
                <a:lnTo>
                  <a:pt x="62030" y="39740"/>
                </a:lnTo>
                <a:lnTo>
                  <a:pt x="62050" y="39810"/>
                </a:lnTo>
                <a:lnTo>
                  <a:pt x="62050" y="39900"/>
                </a:lnTo>
                <a:lnTo>
                  <a:pt x="62040" y="39970"/>
                </a:lnTo>
                <a:lnTo>
                  <a:pt x="62000" y="39980"/>
                </a:lnTo>
                <a:lnTo>
                  <a:pt x="61960" y="39980"/>
                </a:lnTo>
                <a:lnTo>
                  <a:pt x="61920" y="40030"/>
                </a:lnTo>
                <a:lnTo>
                  <a:pt x="61880" y="40070"/>
                </a:lnTo>
                <a:lnTo>
                  <a:pt x="61810" y="40120"/>
                </a:lnTo>
                <a:lnTo>
                  <a:pt x="61770" y="40170"/>
                </a:lnTo>
                <a:lnTo>
                  <a:pt x="61600" y="40470"/>
                </a:lnTo>
                <a:lnTo>
                  <a:pt x="61480" y="40600"/>
                </a:lnTo>
                <a:lnTo>
                  <a:pt x="61420" y="40690"/>
                </a:lnTo>
                <a:lnTo>
                  <a:pt x="61350" y="40760"/>
                </a:lnTo>
                <a:lnTo>
                  <a:pt x="61280" y="40690"/>
                </a:lnTo>
                <a:lnTo>
                  <a:pt x="61230" y="40580"/>
                </a:lnTo>
                <a:lnTo>
                  <a:pt x="61180" y="40520"/>
                </a:lnTo>
                <a:lnTo>
                  <a:pt x="61190" y="40590"/>
                </a:lnTo>
                <a:lnTo>
                  <a:pt x="61200" y="40650"/>
                </a:lnTo>
                <a:lnTo>
                  <a:pt x="61190" y="40710"/>
                </a:lnTo>
                <a:lnTo>
                  <a:pt x="61180" y="40770"/>
                </a:lnTo>
                <a:lnTo>
                  <a:pt x="61200" y="40790"/>
                </a:lnTo>
                <a:lnTo>
                  <a:pt x="61210" y="40810"/>
                </a:lnTo>
                <a:lnTo>
                  <a:pt x="61210" y="40840"/>
                </a:lnTo>
                <a:lnTo>
                  <a:pt x="61220" y="40870"/>
                </a:lnTo>
                <a:lnTo>
                  <a:pt x="61170" y="40890"/>
                </a:lnTo>
                <a:lnTo>
                  <a:pt x="61090" y="40960"/>
                </a:lnTo>
                <a:lnTo>
                  <a:pt x="61040" y="40960"/>
                </a:lnTo>
                <a:lnTo>
                  <a:pt x="60990" y="40940"/>
                </a:lnTo>
                <a:lnTo>
                  <a:pt x="60970" y="40910"/>
                </a:lnTo>
                <a:lnTo>
                  <a:pt x="60950" y="40920"/>
                </a:lnTo>
                <a:lnTo>
                  <a:pt x="60570" y="41520"/>
                </a:lnTo>
                <a:lnTo>
                  <a:pt x="60560" y="41540"/>
                </a:lnTo>
                <a:lnTo>
                  <a:pt x="60460" y="41490"/>
                </a:lnTo>
                <a:lnTo>
                  <a:pt x="60450" y="41480"/>
                </a:lnTo>
                <a:lnTo>
                  <a:pt x="60430" y="41520"/>
                </a:lnTo>
                <a:lnTo>
                  <a:pt x="60350" y="41730"/>
                </a:lnTo>
                <a:lnTo>
                  <a:pt x="60110" y="42020"/>
                </a:lnTo>
                <a:lnTo>
                  <a:pt x="60060" y="42160"/>
                </a:lnTo>
                <a:lnTo>
                  <a:pt x="60090" y="42280"/>
                </a:lnTo>
                <a:lnTo>
                  <a:pt x="60070" y="42400"/>
                </a:lnTo>
                <a:lnTo>
                  <a:pt x="59950" y="42670"/>
                </a:lnTo>
                <a:lnTo>
                  <a:pt x="59950" y="42700"/>
                </a:lnTo>
                <a:lnTo>
                  <a:pt x="59940" y="42730"/>
                </a:lnTo>
                <a:lnTo>
                  <a:pt x="59930" y="42820"/>
                </a:lnTo>
                <a:lnTo>
                  <a:pt x="59940" y="42810"/>
                </a:lnTo>
                <a:lnTo>
                  <a:pt x="59950" y="42830"/>
                </a:lnTo>
                <a:lnTo>
                  <a:pt x="59950" y="42870"/>
                </a:lnTo>
                <a:lnTo>
                  <a:pt x="59950" y="42890"/>
                </a:lnTo>
                <a:lnTo>
                  <a:pt x="59950" y="42920"/>
                </a:lnTo>
                <a:lnTo>
                  <a:pt x="59940" y="42920"/>
                </a:lnTo>
                <a:lnTo>
                  <a:pt x="59920" y="42930"/>
                </a:lnTo>
                <a:lnTo>
                  <a:pt x="59910" y="42960"/>
                </a:lnTo>
                <a:lnTo>
                  <a:pt x="59910" y="43100"/>
                </a:lnTo>
                <a:lnTo>
                  <a:pt x="59900" y="43180"/>
                </a:lnTo>
                <a:lnTo>
                  <a:pt x="59880" y="43210"/>
                </a:lnTo>
                <a:lnTo>
                  <a:pt x="59850" y="43220"/>
                </a:lnTo>
                <a:lnTo>
                  <a:pt x="59820" y="43250"/>
                </a:lnTo>
                <a:lnTo>
                  <a:pt x="59810" y="43290"/>
                </a:lnTo>
                <a:lnTo>
                  <a:pt x="59800" y="43300"/>
                </a:lnTo>
                <a:lnTo>
                  <a:pt x="59730" y="43340"/>
                </a:lnTo>
                <a:lnTo>
                  <a:pt x="59680" y="43440"/>
                </a:lnTo>
                <a:lnTo>
                  <a:pt x="59620" y="43680"/>
                </a:lnTo>
                <a:lnTo>
                  <a:pt x="59570" y="43900"/>
                </a:lnTo>
                <a:lnTo>
                  <a:pt x="59540" y="43960"/>
                </a:lnTo>
                <a:lnTo>
                  <a:pt x="59390" y="44100"/>
                </a:lnTo>
                <a:lnTo>
                  <a:pt x="59260" y="44110"/>
                </a:lnTo>
                <a:lnTo>
                  <a:pt x="59230" y="44150"/>
                </a:lnTo>
                <a:lnTo>
                  <a:pt x="59210" y="44240"/>
                </a:lnTo>
                <a:lnTo>
                  <a:pt x="59240" y="44290"/>
                </a:lnTo>
                <a:lnTo>
                  <a:pt x="59280" y="44300"/>
                </a:lnTo>
                <a:lnTo>
                  <a:pt x="59330" y="44290"/>
                </a:lnTo>
                <a:lnTo>
                  <a:pt x="59260" y="44450"/>
                </a:lnTo>
                <a:lnTo>
                  <a:pt x="59230" y="44520"/>
                </a:lnTo>
                <a:lnTo>
                  <a:pt x="59190" y="44500"/>
                </a:lnTo>
                <a:lnTo>
                  <a:pt x="59130" y="44340"/>
                </a:lnTo>
                <a:lnTo>
                  <a:pt x="59090" y="44300"/>
                </a:lnTo>
                <a:lnTo>
                  <a:pt x="59040" y="44290"/>
                </a:lnTo>
                <a:lnTo>
                  <a:pt x="58890" y="44450"/>
                </a:lnTo>
                <a:lnTo>
                  <a:pt x="58880" y="44540"/>
                </a:lnTo>
                <a:lnTo>
                  <a:pt x="58860" y="44600"/>
                </a:lnTo>
                <a:lnTo>
                  <a:pt x="58820" y="44610"/>
                </a:lnTo>
                <a:lnTo>
                  <a:pt x="58790" y="44570"/>
                </a:lnTo>
                <a:lnTo>
                  <a:pt x="58820" y="44500"/>
                </a:lnTo>
                <a:lnTo>
                  <a:pt x="58810" y="44440"/>
                </a:lnTo>
                <a:lnTo>
                  <a:pt x="58780" y="44380"/>
                </a:lnTo>
                <a:lnTo>
                  <a:pt x="58720" y="44300"/>
                </a:lnTo>
                <a:lnTo>
                  <a:pt x="58710" y="44290"/>
                </a:lnTo>
                <a:lnTo>
                  <a:pt x="58560" y="44630"/>
                </a:lnTo>
                <a:lnTo>
                  <a:pt x="58500" y="44710"/>
                </a:lnTo>
                <a:lnTo>
                  <a:pt x="58430" y="44670"/>
                </a:lnTo>
                <a:lnTo>
                  <a:pt x="58450" y="44720"/>
                </a:lnTo>
                <a:lnTo>
                  <a:pt x="58450" y="44760"/>
                </a:lnTo>
                <a:lnTo>
                  <a:pt x="58440" y="44790"/>
                </a:lnTo>
                <a:lnTo>
                  <a:pt x="58430" y="44850"/>
                </a:lnTo>
                <a:lnTo>
                  <a:pt x="58450" y="45000"/>
                </a:lnTo>
                <a:lnTo>
                  <a:pt x="58460" y="45040"/>
                </a:lnTo>
                <a:lnTo>
                  <a:pt x="58440" y="45120"/>
                </a:lnTo>
                <a:lnTo>
                  <a:pt x="58410" y="45200"/>
                </a:lnTo>
                <a:lnTo>
                  <a:pt x="58370" y="45260"/>
                </a:lnTo>
                <a:lnTo>
                  <a:pt x="58340" y="45280"/>
                </a:lnTo>
                <a:lnTo>
                  <a:pt x="58290" y="45260"/>
                </a:lnTo>
                <a:lnTo>
                  <a:pt x="58250" y="45200"/>
                </a:lnTo>
                <a:lnTo>
                  <a:pt x="58250" y="45120"/>
                </a:lnTo>
                <a:lnTo>
                  <a:pt x="58280" y="45020"/>
                </a:lnTo>
                <a:lnTo>
                  <a:pt x="58280" y="44950"/>
                </a:lnTo>
                <a:lnTo>
                  <a:pt x="58250" y="44860"/>
                </a:lnTo>
                <a:lnTo>
                  <a:pt x="58210" y="44780"/>
                </a:lnTo>
                <a:lnTo>
                  <a:pt x="58170" y="44760"/>
                </a:lnTo>
                <a:lnTo>
                  <a:pt x="58140" y="44850"/>
                </a:lnTo>
                <a:lnTo>
                  <a:pt x="58140" y="45270"/>
                </a:lnTo>
                <a:lnTo>
                  <a:pt x="58110" y="45440"/>
                </a:lnTo>
                <a:lnTo>
                  <a:pt x="58070" y="45460"/>
                </a:lnTo>
                <a:lnTo>
                  <a:pt x="58030" y="45410"/>
                </a:lnTo>
                <a:lnTo>
                  <a:pt x="57990" y="45330"/>
                </a:lnTo>
                <a:lnTo>
                  <a:pt x="57990" y="45260"/>
                </a:lnTo>
                <a:lnTo>
                  <a:pt x="58010" y="45180"/>
                </a:lnTo>
                <a:lnTo>
                  <a:pt x="58040" y="45080"/>
                </a:lnTo>
                <a:lnTo>
                  <a:pt x="58050" y="44990"/>
                </a:lnTo>
                <a:lnTo>
                  <a:pt x="58040" y="44900"/>
                </a:lnTo>
                <a:lnTo>
                  <a:pt x="57980" y="44990"/>
                </a:lnTo>
                <a:lnTo>
                  <a:pt x="57920" y="45140"/>
                </a:lnTo>
                <a:lnTo>
                  <a:pt x="57890" y="45310"/>
                </a:lnTo>
                <a:lnTo>
                  <a:pt x="57910" y="45470"/>
                </a:lnTo>
                <a:lnTo>
                  <a:pt x="57840" y="45450"/>
                </a:lnTo>
                <a:lnTo>
                  <a:pt x="57640" y="45470"/>
                </a:lnTo>
                <a:lnTo>
                  <a:pt x="57610" y="45480"/>
                </a:lnTo>
                <a:lnTo>
                  <a:pt x="57580" y="45510"/>
                </a:lnTo>
                <a:lnTo>
                  <a:pt x="57540" y="45520"/>
                </a:lnTo>
                <a:lnTo>
                  <a:pt x="57510" y="45490"/>
                </a:lnTo>
                <a:lnTo>
                  <a:pt x="57490" y="45420"/>
                </a:lnTo>
                <a:lnTo>
                  <a:pt x="57480" y="45390"/>
                </a:lnTo>
                <a:lnTo>
                  <a:pt x="57460" y="45370"/>
                </a:lnTo>
                <a:lnTo>
                  <a:pt x="57400" y="45360"/>
                </a:lnTo>
                <a:lnTo>
                  <a:pt x="57340" y="45380"/>
                </a:lnTo>
                <a:lnTo>
                  <a:pt x="57280" y="45420"/>
                </a:lnTo>
                <a:lnTo>
                  <a:pt x="57240" y="45490"/>
                </a:lnTo>
                <a:lnTo>
                  <a:pt x="57210" y="45580"/>
                </a:lnTo>
                <a:lnTo>
                  <a:pt x="57220" y="45660"/>
                </a:lnTo>
                <a:lnTo>
                  <a:pt x="57270" y="45800"/>
                </a:lnTo>
                <a:lnTo>
                  <a:pt x="57030" y="45680"/>
                </a:lnTo>
                <a:lnTo>
                  <a:pt x="56990" y="45680"/>
                </a:lnTo>
                <a:lnTo>
                  <a:pt x="56940" y="45730"/>
                </a:lnTo>
                <a:lnTo>
                  <a:pt x="56830" y="45790"/>
                </a:lnTo>
                <a:lnTo>
                  <a:pt x="56810" y="45820"/>
                </a:lnTo>
                <a:lnTo>
                  <a:pt x="56770" y="46000"/>
                </a:lnTo>
                <a:lnTo>
                  <a:pt x="56660" y="46120"/>
                </a:lnTo>
                <a:lnTo>
                  <a:pt x="56530" y="46220"/>
                </a:lnTo>
                <a:lnTo>
                  <a:pt x="56430" y="46330"/>
                </a:lnTo>
                <a:lnTo>
                  <a:pt x="56420" y="46400"/>
                </a:lnTo>
                <a:lnTo>
                  <a:pt x="56470" y="46580"/>
                </a:lnTo>
                <a:lnTo>
                  <a:pt x="56490" y="46740"/>
                </a:lnTo>
                <a:lnTo>
                  <a:pt x="56480" y="46760"/>
                </a:lnTo>
                <a:lnTo>
                  <a:pt x="56400" y="46780"/>
                </a:lnTo>
                <a:lnTo>
                  <a:pt x="56370" y="46810"/>
                </a:lnTo>
                <a:lnTo>
                  <a:pt x="56340" y="46870"/>
                </a:lnTo>
                <a:lnTo>
                  <a:pt x="56270" y="46940"/>
                </a:lnTo>
                <a:lnTo>
                  <a:pt x="56230" y="46960"/>
                </a:lnTo>
                <a:lnTo>
                  <a:pt x="56080" y="46870"/>
                </a:lnTo>
                <a:lnTo>
                  <a:pt x="56070" y="46770"/>
                </a:lnTo>
                <a:lnTo>
                  <a:pt x="56090" y="46700"/>
                </a:lnTo>
                <a:lnTo>
                  <a:pt x="56080" y="46640"/>
                </a:lnTo>
                <a:lnTo>
                  <a:pt x="56000" y="46590"/>
                </a:lnTo>
                <a:lnTo>
                  <a:pt x="56010" y="46560"/>
                </a:lnTo>
                <a:lnTo>
                  <a:pt x="56020" y="46520"/>
                </a:lnTo>
                <a:lnTo>
                  <a:pt x="56020" y="46490"/>
                </a:lnTo>
                <a:lnTo>
                  <a:pt x="55980" y="46470"/>
                </a:lnTo>
                <a:lnTo>
                  <a:pt x="55900" y="46350"/>
                </a:lnTo>
                <a:lnTo>
                  <a:pt x="55740" y="46290"/>
                </a:lnTo>
                <a:lnTo>
                  <a:pt x="55700" y="46240"/>
                </a:lnTo>
                <a:lnTo>
                  <a:pt x="55640" y="46130"/>
                </a:lnTo>
                <a:lnTo>
                  <a:pt x="55570" y="46080"/>
                </a:lnTo>
                <a:lnTo>
                  <a:pt x="55500" y="46080"/>
                </a:lnTo>
                <a:lnTo>
                  <a:pt x="55420" y="46160"/>
                </a:lnTo>
                <a:lnTo>
                  <a:pt x="55450" y="46200"/>
                </a:lnTo>
                <a:lnTo>
                  <a:pt x="55490" y="46230"/>
                </a:lnTo>
                <a:lnTo>
                  <a:pt x="55560" y="46260"/>
                </a:lnTo>
                <a:lnTo>
                  <a:pt x="55520" y="46430"/>
                </a:lnTo>
                <a:lnTo>
                  <a:pt x="55560" y="46490"/>
                </a:lnTo>
                <a:lnTo>
                  <a:pt x="55640" y="46510"/>
                </a:lnTo>
                <a:lnTo>
                  <a:pt x="55730" y="46590"/>
                </a:lnTo>
                <a:lnTo>
                  <a:pt x="55650" y="46650"/>
                </a:lnTo>
                <a:lnTo>
                  <a:pt x="55600" y="46670"/>
                </a:lnTo>
                <a:lnTo>
                  <a:pt x="55550" y="46680"/>
                </a:lnTo>
                <a:lnTo>
                  <a:pt x="55540" y="46710"/>
                </a:lnTo>
                <a:lnTo>
                  <a:pt x="55570" y="46760"/>
                </a:lnTo>
                <a:lnTo>
                  <a:pt x="55700" y="46950"/>
                </a:lnTo>
                <a:lnTo>
                  <a:pt x="55710" y="47000"/>
                </a:lnTo>
                <a:lnTo>
                  <a:pt x="55710" y="47070"/>
                </a:lnTo>
                <a:lnTo>
                  <a:pt x="55680" y="47090"/>
                </a:lnTo>
                <a:lnTo>
                  <a:pt x="55620" y="47060"/>
                </a:lnTo>
                <a:lnTo>
                  <a:pt x="55520" y="46960"/>
                </a:lnTo>
                <a:lnTo>
                  <a:pt x="55270" y="46630"/>
                </a:lnTo>
                <a:lnTo>
                  <a:pt x="55190" y="46590"/>
                </a:lnTo>
                <a:lnTo>
                  <a:pt x="55190" y="46650"/>
                </a:lnTo>
                <a:lnTo>
                  <a:pt x="55270" y="46870"/>
                </a:lnTo>
                <a:lnTo>
                  <a:pt x="55210" y="46900"/>
                </a:lnTo>
                <a:lnTo>
                  <a:pt x="55150" y="46850"/>
                </a:lnTo>
                <a:lnTo>
                  <a:pt x="55100" y="46780"/>
                </a:lnTo>
                <a:lnTo>
                  <a:pt x="55090" y="46730"/>
                </a:lnTo>
                <a:lnTo>
                  <a:pt x="54770" y="45850"/>
                </a:lnTo>
                <a:lnTo>
                  <a:pt x="54380" y="45170"/>
                </a:lnTo>
                <a:lnTo>
                  <a:pt x="54290" y="45030"/>
                </a:lnTo>
                <a:lnTo>
                  <a:pt x="54220" y="44960"/>
                </a:lnTo>
                <a:lnTo>
                  <a:pt x="54070" y="44880"/>
                </a:lnTo>
                <a:lnTo>
                  <a:pt x="54050" y="44850"/>
                </a:lnTo>
                <a:lnTo>
                  <a:pt x="54040" y="44810"/>
                </a:lnTo>
                <a:lnTo>
                  <a:pt x="54040" y="44750"/>
                </a:lnTo>
                <a:lnTo>
                  <a:pt x="54010" y="44650"/>
                </a:lnTo>
                <a:lnTo>
                  <a:pt x="53940" y="44570"/>
                </a:lnTo>
                <a:lnTo>
                  <a:pt x="53880" y="44550"/>
                </a:lnTo>
                <a:lnTo>
                  <a:pt x="53760" y="44550"/>
                </a:lnTo>
                <a:lnTo>
                  <a:pt x="53700" y="44540"/>
                </a:lnTo>
                <a:lnTo>
                  <a:pt x="53630" y="44500"/>
                </a:lnTo>
                <a:lnTo>
                  <a:pt x="53560" y="44410"/>
                </a:lnTo>
                <a:lnTo>
                  <a:pt x="53500" y="44370"/>
                </a:lnTo>
                <a:lnTo>
                  <a:pt x="53360" y="44320"/>
                </a:lnTo>
                <a:lnTo>
                  <a:pt x="53210" y="44230"/>
                </a:lnTo>
                <a:lnTo>
                  <a:pt x="53160" y="44220"/>
                </a:lnTo>
                <a:lnTo>
                  <a:pt x="52930" y="44230"/>
                </a:lnTo>
                <a:lnTo>
                  <a:pt x="52870" y="44210"/>
                </a:lnTo>
                <a:lnTo>
                  <a:pt x="52690" y="44080"/>
                </a:lnTo>
                <a:lnTo>
                  <a:pt x="52640" y="44030"/>
                </a:lnTo>
                <a:lnTo>
                  <a:pt x="52610" y="43990"/>
                </a:lnTo>
                <a:lnTo>
                  <a:pt x="52600" y="43930"/>
                </a:lnTo>
                <a:lnTo>
                  <a:pt x="52410" y="43560"/>
                </a:lnTo>
                <a:lnTo>
                  <a:pt x="52400" y="43500"/>
                </a:lnTo>
                <a:lnTo>
                  <a:pt x="52410" y="43480"/>
                </a:lnTo>
                <a:lnTo>
                  <a:pt x="52520" y="43490"/>
                </a:lnTo>
                <a:lnTo>
                  <a:pt x="52550" y="43470"/>
                </a:lnTo>
                <a:lnTo>
                  <a:pt x="52560" y="43430"/>
                </a:lnTo>
                <a:lnTo>
                  <a:pt x="52550" y="43350"/>
                </a:lnTo>
                <a:lnTo>
                  <a:pt x="52530" y="43260"/>
                </a:lnTo>
                <a:lnTo>
                  <a:pt x="52400" y="43180"/>
                </a:lnTo>
                <a:lnTo>
                  <a:pt x="52210" y="43180"/>
                </a:lnTo>
                <a:lnTo>
                  <a:pt x="50290" y="43830"/>
                </a:lnTo>
                <a:lnTo>
                  <a:pt x="47770" y="43340"/>
                </a:lnTo>
                <a:lnTo>
                  <a:pt x="47410" y="43080"/>
                </a:lnTo>
                <a:lnTo>
                  <a:pt x="47300" y="42940"/>
                </a:lnTo>
                <a:lnTo>
                  <a:pt x="45830" y="41280"/>
                </a:lnTo>
                <a:lnTo>
                  <a:pt x="45710" y="41200"/>
                </a:lnTo>
                <a:lnTo>
                  <a:pt x="45620" y="41160"/>
                </a:lnTo>
                <a:lnTo>
                  <a:pt x="45510" y="41150"/>
                </a:lnTo>
                <a:lnTo>
                  <a:pt x="45290" y="41230"/>
                </a:lnTo>
                <a:lnTo>
                  <a:pt x="45240" y="41180"/>
                </a:lnTo>
                <a:lnTo>
                  <a:pt x="45180" y="41040"/>
                </a:lnTo>
                <a:lnTo>
                  <a:pt x="45110" y="40760"/>
                </a:lnTo>
                <a:lnTo>
                  <a:pt x="44990" y="40600"/>
                </a:lnTo>
                <a:lnTo>
                  <a:pt x="44390" y="40080"/>
                </a:lnTo>
                <a:lnTo>
                  <a:pt x="44320" y="39950"/>
                </a:lnTo>
                <a:lnTo>
                  <a:pt x="44290" y="39800"/>
                </a:lnTo>
                <a:lnTo>
                  <a:pt x="44260" y="39520"/>
                </a:lnTo>
                <a:lnTo>
                  <a:pt x="44220" y="39440"/>
                </a:lnTo>
                <a:lnTo>
                  <a:pt x="44160" y="39350"/>
                </a:lnTo>
                <a:lnTo>
                  <a:pt x="44040" y="39380"/>
                </a:lnTo>
                <a:lnTo>
                  <a:pt x="44000" y="39490"/>
                </a:lnTo>
                <a:lnTo>
                  <a:pt x="43980" y="39570"/>
                </a:lnTo>
                <a:lnTo>
                  <a:pt x="43940" y="39760"/>
                </a:lnTo>
                <a:lnTo>
                  <a:pt x="43860" y="39800"/>
                </a:lnTo>
                <a:lnTo>
                  <a:pt x="43840" y="39790"/>
                </a:lnTo>
                <a:lnTo>
                  <a:pt x="43820" y="39770"/>
                </a:lnTo>
                <a:lnTo>
                  <a:pt x="43780" y="39640"/>
                </a:lnTo>
                <a:lnTo>
                  <a:pt x="43760" y="39520"/>
                </a:lnTo>
                <a:lnTo>
                  <a:pt x="43750" y="39480"/>
                </a:lnTo>
                <a:lnTo>
                  <a:pt x="43740" y="39450"/>
                </a:lnTo>
                <a:lnTo>
                  <a:pt x="43690" y="39380"/>
                </a:lnTo>
                <a:lnTo>
                  <a:pt x="43610" y="39280"/>
                </a:lnTo>
                <a:lnTo>
                  <a:pt x="43100" y="38820"/>
                </a:lnTo>
                <a:lnTo>
                  <a:pt x="43050" y="38730"/>
                </a:lnTo>
                <a:lnTo>
                  <a:pt x="43000" y="38670"/>
                </a:lnTo>
                <a:lnTo>
                  <a:pt x="42930" y="38600"/>
                </a:lnTo>
                <a:lnTo>
                  <a:pt x="42880" y="38550"/>
                </a:lnTo>
                <a:lnTo>
                  <a:pt x="42910" y="38490"/>
                </a:lnTo>
                <a:lnTo>
                  <a:pt x="43090" y="38390"/>
                </a:lnTo>
                <a:lnTo>
                  <a:pt x="43120" y="38360"/>
                </a:lnTo>
                <a:lnTo>
                  <a:pt x="43110" y="38340"/>
                </a:lnTo>
                <a:lnTo>
                  <a:pt x="43050" y="38290"/>
                </a:lnTo>
                <a:lnTo>
                  <a:pt x="42980" y="38240"/>
                </a:lnTo>
                <a:lnTo>
                  <a:pt x="42880" y="38110"/>
                </a:lnTo>
                <a:lnTo>
                  <a:pt x="42860" y="38050"/>
                </a:lnTo>
                <a:lnTo>
                  <a:pt x="42820" y="37990"/>
                </a:lnTo>
                <a:lnTo>
                  <a:pt x="42760" y="37940"/>
                </a:lnTo>
                <a:lnTo>
                  <a:pt x="42630" y="37830"/>
                </a:lnTo>
                <a:lnTo>
                  <a:pt x="42510" y="37760"/>
                </a:lnTo>
                <a:lnTo>
                  <a:pt x="42340" y="37750"/>
                </a:lnTo>
                <a:lnTo>
                  <a:pt x="42300" y="37730"/>
                </a:lnTo>
                <a:lnTo>
                  <a:pt x="42270" y="37690"/>
                </a:lnTo>
                <a:lnTo>
                  <a:pt x="42230" y="37590"/>
                </a:lnTo>
                <a:lnTo>
                  <a:pt x="42170" y="37320"/>
                </a:lnTo>
                <a:lnTo>
                  <a:pt x="42130" y="37220"/>
                </a:lnTo>
                <a:lnTo>
                  <a:pt x="42070" y="37120"/>
                </a:lnTo>
                <a:lnTo>
                  <a:pt x="42010" y="37080"/>
                </a:lnTo>
                <a:lnTo>
                  <a:pt x="41900" y="37010"/>
                </a:lnTo>
                <a:lnTo>
                  <a:pt x="41740" y="36950"/>
                </a:lnTo>
                <a:lnTo>
                  <a:pt x="41690" y="36910"/>
                </a:lnTo>
                <a:lnTo>
                  <a:pt x="41650" y="36880"/>
                </a:lnTo>
                <a:lnTo>
                  <a:pt x="41420" y="36460"/>
                </a:lnTo>
                <a:lnTo>
                  <a:pt x="41380" y="36380"/>
                </a:lnTo>
                <a:lnTo>
                  <a:pt x="41340" y="36290"/>
                </a:lnTo>
                <a:lnTo>
                  <a:pt x="41280" y="36200"/>
                </a:lnTo>
                <a:lnTo>
                  <a:pt x="41110" y="36010"/>
                </a:lnTo>
                <a:lnTo>
                  <a:pt x="40000" y="35200"/>
                </a:lnTo>
                <a:lnTo>
                  <a:pt x="39970" y="35180"/>
                </a:lnTo>
                <a:lnTo>
                  <a:pt x="39990" y="35120"/>
                </a:lnTo>
                <a:lnTo>
                  <a:pt x="40070" y="34450"/>
                </a:lnTo>
                <a:lnTo>
                  <a:pt x="40120" y="34280"/>
                </a:lnTo>
                <a:lnTo>
                  <a:pt x="40180" y="34170"/>
                </a:lnTo>
                <a:lnTo>
                  <a:pt x="40430" y="33920"/>
                </a:lnTo>
                <a:lnTo>
                  <a:pt x="40520" y="33710"/>
                </a:lnTo>
                <a:lnTo>
                  <a:pt x="40540" y="33370"/>
                </a:lnTo>
                <a:lnTo>
                  <a:pt x="40510" y="32990"/>
                </a:lnTo>
                <a:lnTo>
                  <a:pt x="40510" y="32640"/>
                </a:lnTo>
                <a:lnTo>
                  <a:pt x="40660" y="30910"/>
                </a:lnTo>
                <a:lnTo>
                  <a:pt x="40690" y="30790"/>
                </a:lnTo>
                <a:lnTo>
                  <a:pt x="40900" y="30310"/>
                </a:lnTo>
                <a:lnTo>
                  <a:pt x="40930" y="30160"/>
                </a:lnTo>
                <a:lnTo>
                  <a:pt x="40920" y="29860"/>
                </a:lnTo>
                <a:lnTo>
                  <a:pt x="40600" y="27750"/>
                </a:lnTo>
                <a:lnTo>
                  <a:pt x="41380" y="27640"/>
                </a:lnTo>
                <a:lnTo>
                  <a:pt x="42160" y="27540"/>
                </a:lnTo>
                <a:lnTo>
                  <a:pt x="43460" y="26620"/>
                </a:lnTo>
                <a:lnTo>
                  <a:pt x="43490" y="26530"/>
                </a:lnTo>
                <a:lnTo>
                  <a:pt x="43490" y="26370"/>
                </a:lnTo>
                <a:lnTo>
                  <a:pt x="43460" y="26130"/>
                </a:lnTo>
                <a:lnTo>
                  <a:pt x="43440" y="26020"/>
                </a:lnTo>
                <a:close/>
                <a:moveTo>
                  <a:pt x="59730" y="44670"/>
                </a:moveTo>
                <a:lnTo>
                  <a:pt x="59800" y="44460"/>
                </a:lnTo>
                <a:lnTo>
                  <a:pt x="59920" y="44490"/>
                </a:lnTo>
                <a:lnTo>
                  <a:pt x="59970" y="44620"/>
                </a:lnTo>
                <a:lnTo>
                  <a:pt x="59830" y="44760"/>
                </a:lnTo>
                <a:lnTo>
                  <a:pt x="59850" y="44710"/>
                </a:lnTo>
                <a:lnTo>
                  <a:pt x="59830" y="44640"/>
                </a:lnTo>
                <a:lnTo>
                  <a:pt x="59800" y="44620"/>
                </a:lnTo>
                <a:lnTo>
                  <a:pt x="59760" y="44640"/>
                </a:lnTo>
                <a:lnTo>
                  <a:pt x="59730" y="44670"/>
                </a:lnTo>
                <a:close/>
                <a:moveTo>
                  <a:pt x="59820" y="45340"/>
                </a:moveTo>
                <a:lnTo>
                  <a:pt x="59800" y="45410"/>
                </a:lnTo>
                <a:lnTo>
                  <a:pt x="59780" y="45460"/>
                </a:lnTo>
                <a:lnTo>
                  <a:pt x="59740" y="45510"/>
                </a:lnTo>
                <a:lnTo>
                  <a:pt x="59680" y="45510"/>
                </a:lnTo>
                <a:lnTo>
                  <a:pt x="59690" y="45450"/>
                </a:lnTo>
                <a:lnTo>
                  <a:pt x="59800" y="45290"/>
                </a:lnTo>
                <a:lnTo>
                  <a:pt x="59820" y="45300"/>
                </a:lnTo>
                <a:lnTo>
                  <a:pt x="59820" y="45340"/>
                </a:lnTo>
                <a:close/>
                <a:moveTo>
                  <a:pt x="59900" y="44760"/>
                </a:moveTo>
                <a:lnTo>
                  <a:pt x="59930" y="44740"/>
                </a:lnTo>
                <a:lnTo>
                  <a:pt x="59970" y="44690"/>
                </a:lnTo>
                <a:lnTo>
                  <a:pt x="60030" y="44630"/>
                </a:lnTo>
                <a:lnTo>
                  <a:pt x="60060" y="44620"/>
                </a:lnTo>
                <a:lnTo>
                  <a:pt x="60050" y="44630"/>
                </a:lnTo>
                <a:lnTo>
                  <a:pt x="60040" y="44650"/>
                </a:lnTo>
                <a:lnTo>
                  <a:pt x="60030" y="44680"/>
                </a:lnTo>
                <a:lnTo>
                  <a:pt x="60040" y="44710"/>
                </a:lnTo>
                <a:lnTo>
                  <a:pt x="60040" y="44740"/>
                </a:lnTo>
                <a:lnTo>
                  <a:pt x="60020" y="44770"/>
                </a:lnTo>
                <a:lnTo>
                  <a:pt x="60010" y="44820"/>
                </a:lnTo>
                <a:lnTo>
                  <a:pt x="60020" y="44870"/>
                </a:lnTo>
                <a:lnTo>
                  <a:pt x="60020" y="44940"/>
                </a:lnTo>
                <a:lnTo>
                  <a:pt x="60010" y="45020"/>
                </a:lnTo>
                <a:lnTo>
                  <a:pt x="59980" y="45110"/>
                </a:lnTo>
                <a:lnTo>
                  <a:pt x="59940" y="45160"/>
                </a:lnTo>
                <a:lnTo>
                  <a:pt x="59890" y="45200"/>
                </a:lnTo>
                <a:lnTo>
                  <a:pt x="59870" y="45190"/>
                </a:lnTo>
                <a:lnTo>
                  <a:pt x="59850" y="45190"/>
                </a:lnTo>
                <a:lnTo>
                  <a:pt x="59800" y="45240"/>
                </a:lnTo>
                <a:lnTo>
                  <a:pt x="59790" y="45170"/>
                </a:lnTo>
                <a:lnTo>
                  <a:pt x="59850" y="44840"/>
                </a:lnTo>
                <a:lnTo>
                  <a:pt x="59880" y="44790"/>
                </a:lnTo>
                <a:lnTo>
                  <a:pt x="59900" y="44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