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Värmland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Värm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050" y="62450"/>
                </a:moveTo>
                <a:lnTo>
                  <a:pt x="35060" y="62470"/>
                </a:lnTo>
                <a:lnTo>
                  <a:pt x="35150" y="62710"/>
                </a:lnTo>
                <a:lnTo>
                  <a:pt x="35190" y="62800"/>
                </a:lnTo>
                <a:lnTo>
                  <a:pt x="36220" y="63950"/>
                </a:lnTo>
                <a:lnTo>
                  <a:pt x="36360" y="64140"/>
                </a:lnTo>
                <a:lnTo>
                  <a:pt x="36430" y="64290"/>
                </a:lnTo>
                <a:lnTo>
                  <a:pt x="36520" y="64590"/>
                </a:lnTo>
                <a:lnTo>
                  <a:pt x="36550" y="64640"/>
                </a:lnTo>
                <a:lnTo>
                  <a:pt x="36580" y="64680"/>
                </a:lnTo>
                <a:lnTo>
                  <a:pt x="36630" y="64700"/>
                </a:lnTo>
                <a:lnTo>
                  <a:pt x="36670" y="64730"/>
                </a:lnTo>
                <a:lnTo>
                  <a:pt x="36720" y="64780"/>
                </a:lnTo>
                <a:lnTo>
                  <a:pt x="37140" y="65530"/>
                </a:lnTo>
                <a:lnTo>
                  <a:pt x="37240" y="65770"/>
                </a:lnTo>
                <a:lnTo>
                  <a:pt x="37290" y="65910"/>
                </a:lnTo>
                <a:lnTo>
                  <a:pt x="37300" y="65930"/>
                </a:lnTo>
                <a:lnTo>
                  <a:pt x="37420" y="66130"/>
                </a:lnTo>
                <a:lnTo>
                  <a:pt x="37460" y="66180"/>
                </a:lnTo>
                <a:lnTo>
                  <a:pt x="37530" y="66240"/>
                </a:lnTo>
                <a:lnTo>
                  <a:pt x="37870" y="66410"/>
                </a:lnTo>
                <a:lnTo>
                  <a:pt x="37960" y="66480"/>
                </a:lnTo>
                <a:lnTo>
                  <a:pt x="38490" y="67380"/>
                </a:lnTo>
                <a:lnTo>
                  <a:pt x="38820" y="67730"/>
                </a:lnTo>
                <a:lnTo>
                  <a:pt x="38890" y="67770"/>
                </a:lnTo>
                <a:lnTo>
                  <a:pt x="38950" y="67740"/>
                </a:lnTo>
                <a:lnTo>
                  <a:pt x="39000" y="67700"/>
                </a:lnTo>
                <a:lnTo>
                  <a:pt x="39020" y="67680"/>
                </a:lnTo>
                <a:lnTo>
                  <a:pt x="39010" y="67650"/>
                </a:lnTo>
                <a:lnTo>
                  <a:pt x="38920" y="67540"/>
                </a:lnTo>
                <a:lnTo>
                  <a:pt x="38890" y="67490"/>
                </a:lnTo>
                <a:lnTo>
                  <a:pt x="38870" y="67440"/>
                </a:lnTo>
                <a:lnTo>
                  <a:pt x="38880" y="67400"/>
                </a:lnTo>
                <a:lnTo>
                  <a:pt x="38900" y="67390"/>
                </a:lnTo>
                <a:lnTo>
                  <a:pt x="38930" y="67400"/>
                </a:lnTo>
                <a:lnTo>
                  <a:pt x="39090" y="67460"/>
                </a:lnTo>
                <a:lnTo>
                  <a:pt x="39350" y="67490"/>
                </a:lnTo>
                <a:lnTo>
                  <a:pt x="39400" y="67520"/>
                </a:lnTo>
                <a:lnTo>
                  <a:pt x="39440" y="67580"/>
                </a:lnTo>
                <a:lnTo>
                  <a:pt x="39500" y="67710"/>
                </a:lnTo>
                <a:lnTo>
                  <a:pt x="39590" y="67940"/>
                </a:lnTo>
                <a:lnTo>
                  <a:pt x="39600" y="68010"/>
                </a:lnTo>
                <a:lnTo>
                  <a:pt x="39680" y="68130"/>
                </a:lnTo>
                <a:lnTo>
                  <a:pt x="39740" y="68320"/>
                </a:lnTo>
                <a:lnTo>
                  <a:pt x="40330" y="68750"/>
                </a:lnTo>
                <a:lnTo>
                  <a:pt x="40350" y="68960"/>
                </a:lnTo>
                <a:lnTo>
                  <a:pt x="40090" y="69130"/>
                </a:lnTo>
                <a:lnTo>
                  <a:pt x="40040" y="69170"/>
                </a:lnTo>
                <a:lnTo>
                  <a:pt x="40030" y="69220"/>
                </a:lnTo>
                <a:lnTo>
                  <a:pt x="40050" y="69260"/>
                </a:lnTo>
                <a:lnTo>
                  <a:pt x="40080" y="69290"/>
                </a:lnTo>
                <a:lnTo>
                  <a:pt x="40180" y="69360"/>
                </a:lnTo>
                <a:lnTo>
                  <a:pt x="40230" y="69420"/>
                </a:lnTo>
                <a:lnTo>
                  <a:pt x="40260" y="69540"/>
                </a:lnTo>
                <a:lnTo>
                  <a:pt x="40290" y="70080"/>
                </a:lnTo>
                <a:lnTo>
                  <a:pt x="40280" y="70470"/>
                </a:lnTo>
                <a:lnTo>
                  <a:pt x="40280" y="70620"/>
                </a:lnTo>
                <a:lnTo>
                  <a:pt x="40310" y="70860"/>
                </a:lnTo>
                <a:lnTo>
                  <a:pt x="40340" y="70970"/>
                </a:lnTo>
                <a:lnTo>
                  <a:pt x="40380" y="71110"/>
                </a:lnTo>
                <a:lnTo>
                  <a:pt x="40400" y="71230"/>
                </a:lnTo>
                <a:lnTo>
                  <a:pt x="40430" y="71480"/>
                </a:lnTo>
                <a:lnTo>
                  <a:pt x="40420" y="71570"/>
                </a:lnTo>
                <a:lnTo>
                  <a:pt x="40410" y="71610"/>
                </a:lnTo>
                <a:lnTo>
                  <a:pt x="40370" y="71590"/>
                </a:lnTo>
                <a:lnTo>
                  <a:pt x="40340" y="71580"/>
                </a:lnTo>
                <a:lnTo>
                  <a:pt x="40310" y="71590"/>
                </a:lnTo>
                <a:lnTo>
                  <a:pt x="40290" y="71640"/>
                </a:lnTo>
                <a:lnTo>
                  <a:pt x="40270" y="71740"/>
                </a:lnTo>
                <a:lnTo>
                  <a:pt x="40270" y="71810"/>
                </a:lnTo>
                <a:lnTo>
                  <a:pt x="40290" y="71870"/>
                </a:lnTo>
                <a:lnTo>
                  <a:pt x="40320" y="71920"/>
                </a:lnTo>
                <a:lnTo>
                  <a:pt x="40380" y="71980"/>
                </a:lnTo>
                <a:lnTo>
                  <a:pt x="40390" y="72000"/>
                </a:lnTo>
                <a:lnTo>
                  <a:pt x="40400" y="72090"/>
                </a:lnTo>
                <a:lnTo>
                  <a:pt x="40380" y="72150"/>
                </a:lnTo>
                <a:lnTo>
                  <a:pt x="40350" y="72210"/>
                </a:lnTo>
                <a:lnTo>
                  <a:pt x="40250" y="72330"/>
                </a:lnTo>
                <a:lnTo>
                  <a:pt x="40230" y="72360"/>
                </a:lnTo>
                <a:lnTo>
                  <a:pt x="40220" y="72400"/>
                </a:lnTo>
                <a:lnTo>
                  <a:pt x="40200" y="72470"/>
                </a:lnTo>
                <a:lnTo>
                  <a:pt x="40090" y="72720"/>
                </a:lnTo>
                <a:lnTo>
                  <a:pt x="40020" y="72930"/>
                </a:lnTo>
                <a:lnTo>
                  <a:pt x="39960" y="73170"/>
                </a:lnTo>
                <a:lnTo>
                  <a:pt x="39920" y="73530"/>
                </a:lnTo>
                <a:lnTo>
                  <a:pt x="39900" y="73730"/>
                </a:lnTo>
                <a:lnTo>
                  <a:pt x="39910" y="74000"/>
                </a:lnTo>
                <a:lnTo>
                  <a:pt x="39920" y="74080"/>
                </a:lnTo>
                <a:lnTo>
                  <a:pt x="39960" y="74260"/>
                </a:lnTo>
                <a:lnTo>
                  <a:pt x="39970" y="74380"/>
                </a:lnTo>
                <a:lnTo>
                  <a:pt x="39960" y="74620"/>
                </a:lnTo>
                <a:lnTo>
                  <a:pt x="39910" y="74860"/>
                </a:lnTo>
                <a:lnTo>
                  <a:pt x="39730" y="74720"/>
                </a:lnTo>
                <a:lnTo>
                  <a:pt x="39690" y="74700"/>
                </a:lnTo>
                <a:lnTo>
                  <a:pt x="39650" y="74690"/>
                </a:lnTo>
                <a:lnTo>
                  <a:pt x="37790" y="74630"/>
                </a:lnTo>
                <a:lnTo>
                  <a:pt x="37710" y="74650"/>
                </a:lnTo>
                <a:lnTo>
                  <a:pt x="37610" y="74720"/>
                </a:lnTo>
                <a:lnTo>
                  <a:pt x="37490" y="74850"/>
                </a:lnTo>
                <a:lnTo>
                  <a:pt x="37420" y="74960"/>
                </a:lnTo>
                <a:lnTo>
                  <a:pt x="37310" y="75140"/>
                </a:lnTo>
                <a:lnTo>
                  <a:pt x="37250" y="75290"/>
                </a:lnTo>
                <a:lnTo>
                  <a:pt x="37210" y="75410"/>
                </a:lnTo>
                <a:lnTo>
                  <a:pt x="37170" y="75570"/>
                </a:lnTo>
                <a:lnTo>
                  <a:pt x="37100" y="75800"/>
                </a:lnTo>
                <a:lnTo>
                  <a:pt x="37080" y="75880"/>
                </a:lnTo>
                <a:lnTo>
                  <a:pt x="37090" y="75970"/>
                </a:lnTo>
                <a:lnTo>
                  <a:pt x="37130" y="76070"/>
                </a:lnTo>
                <a:lnTo>
                  <a:pt x="37270" y="76310"/>
                </a:lnTo>
                <a:lnTo>
                  <a:pt x="37280" y="76370"/>
                </a:lnTo>
                <a:lnTo>
                  <a:pt x="37250" y="76400"/>
                </a:lnTo>
                <a:lnTo>
                  <a:pt x="37150" y="76440"/>
                </a:lnTo>
                <a:lnTo>
                  <a:pt x="37070" y="76470"/>
                </a:lnTo>
                <a:lnTo>
                  <a:pt x="36800" y="76470"/>
                </a:lnTo>
                <a:lnTo>
                  <a:pt x="35710" y="76040"/>
                </a:lnTo>
                <a:lnTo>
                  <a:pt x="35500" y="75020"/>
                </a:lnTo>
                <a:lnTo>
                  <a:pt x="35280" y="74650"/>
                </a:lnTo>
                <a:lnTo>
                  <a:pt x="35250" y="74590"/>
                </a:lnTo>
                <a:lnTo>
                  <a:pt x="35230" y="74510"/>
                </a:lnTo>
                <a:lnTo>
                  <a:pt x="35210" y="74230"/>
                </a:lnTo>
                <a:lnTo>
                  <a:pt x="35190" y="74150"/>
                </a:lnTo>
                <a:lnTo>
                  <a:pt x="35150" y="74090"/>
                </a:lnTo>
                <a:lnTo>
                  <a:pt x="35090" y="74040"/>
                </a:lnTo>
                <a:lnTo>
                  <a:pt x="35050" y="74000"/>
                </a:lnTo>
                <a:lnTo>
                  <a:pt x="35020" y="73950"/>
                </a:lnTo>
                <a:lnTo>
                  <a:pt x="34980" y="73920"/>
                </a:lnTo>
                <a:lnTo>
                  <a:pt x="34910" y="73920"/>
                </a:lnTo>
                <a:lnTo>
                  <a:pt x="34810" y="74020"/>
                </a:lnTo>
                <a:lnTo>
                  <a:pt x="34740" y="74150"/>
                </a:lnTo>
                <a:lnTo>
                  <a:pt x="34700" y="74220"/>
                </a:lnTo>
                <a:lnTo>
                  <a:pt x="34670" y="74230"/>
                </a:lnTo>
                <a:lnTo>
                  <a:pt x="34620" y="74190"/>
                </a:lnTo>
                <a:lnTo>
                  <a:pt x="34580" y="74100"/>
                </a:lnTo>
                <a:lnTo>
                  <a:pt x="34560" y="74070"/>
                </a:lnTo>
                <a:lnTo>
                  <a:pt x="34530" y="74070"/>
                </a:lnTo>
                <a:lnTo>
                  <a:pt x="34480" y="74080"/>
                </a:lnTo>
                <a:lnTo>
                  <a:pt x="34420" y="74120"/>
                </a:lnTo>
                <a:lnTo>
                  <a:pt x="34400" y="74120"/>
                </a:lnTo>
                <a:lnTo>
                  <a:pt x="34360" y="74110"/>
                </a:lnTo>
                <a:lnTo>
                  <a:pt x="34330" y="74080"/>
                </a:lnTo>
                <a:lnTo>
                  <a:pt x="34300" y="74050"/>
                </a:lnTo>
                <a:lnTo>
                  <a:pt x="34180" y="73970"/>
                </a:lnTo>
                <a:lnTo>
                  <a:pt x="34150" y="73940"/>
                </a:lnTo>
                <a:lnTo>
                  <a:pt x="34150" y="73910"/>
                </a:lnTo>
                <a:lnTo>
                  <a:pt x="34160" y="73880"/>
                </a:lnTo>
                <a:lnTo>
                  <a:pt x="34200" y="73860"/>
                </a:lnTo>
                <a:lnTo>
                  <a:pt x="34310" y="73840"/>
                </a:lnTo>
                <a:lnTo>
                  <a:pt x="34340" y="73820"/>
                </a:lnTo>
                <a:lnTo>
                  <a:pt x="34340" y="73800"/>
                </a:lnTo>
                <a:lnTo>
                  <a:pt x="34310" y="73770"/>
                </a:lnTo>
                <a:lnTo>
                  <a:pt x="34260" y="73760"/>
                </a:lnTo>
                <a:lnTo>
                  <a:pt x="34000" y="73840"/>
                </a:lnTo>
                <a:lnTo>
                  <a:pt x="33960" y="73840"/>
                </a:lnTo>
                <a:lnTo>
                  <a:pt x="33870" y="73780"/>
                </a:lnTo>
                <a:lnTo>
                  <a:pt x="33710" y="73720"/>
                </a:lnTo>
                <a:lnTo>
                  <a:pt x="33670" y="73680"/>
                </a:lnTo>
                <a:lnTo>
                  <a:pt x="33640" y="73630"/>
                </a:lnTo>
                <a:lnTo>
                  <a:pt x="33600" y="73510"/>
                </a:lnTo>
                <a:lnTo>
                  <a:pt x="33540" y="73460"/>
                </a:lnTo>
                <a:lnTo>
                  <a:pt x="33450" y="73450"/>
                </a:lnTo>
                <a:lnTo>
                  <a:pt x="33280" y="73480"/>
                </a:lnTo>
                <a:lnTo>
                  <a:pt x="33220" y="73530"/>
                </a:lnTo>
                <a:lnTo>
                  <a:pt x="33210" y="73630"/>
                </a:lnTo>
                <a:lnTo>
                  <a:pt x="33220" y="73680"/>
                </a:lnTo>
                <a:lnTo>
                  <a:pt x="33220" y="73710"/>
                </a:lnTo>
                <a:lnTo>
                  <a:pt x="33200" y="73730"/>
                </a:lnTo>
                <a:lnTo>
                  <a:pt x="33170" y="73760"/>
                </a:lnTo>
                <a:lnTo>
                  <a:pt x="33140" y="73770"/>
                </a:lnTo>
                <a:lnTo>
                  <a:pt x="33100" y="73770"/>
                </a:lnTo>
                <a:lnTo>
                  <a:pt x="32840" y="73540"/>
                </a:lnTo>
                <a:lnTo>
                  <a:pt x="32780" y="73500"/>
                </a:lnTo>
                <a:lnTo>
                  <a:pt x="32740" y="73500"/>
                </a:lnTo>
                <a:lnTo>
                  <a:pt x="32690" y="73530"/>
                </a:lnTo>
                <a:lnTo>
                  <a:pt x="32660" y="73560"/>
                </a:lnTo>
                <a:lnTo>
                  <a:pt x="32620" y="73570"/>
                </a:lnTo>
                <a:lnTo>
                  <a:pt x="32580" y="73570"/>
                </a:lnTo>
                <a:lnTo>
                  <a:pt x="32360" y="73490"/>
                </a:lnTo>
                <a:lnTo>
                  <a:pt x="32320" y="73480"/>
                </a:lnTo>
                <a:lnTo>
                  <a:pt x="32320" y="73350"/>
                </a:lnTo>
                <a:lnTo>
                  <a:pt x="32300" y="73220"/>
                </a:lnTo>
                <a:lnTo>
                  <a:pt x="32230" y="72820"/>
                </a:lnTo>
                <a:lnTo>
                  <a:pt x="31910" y="71630"/>
                </a:lnTo>
                <a:lnTo>
                  <a:pt x="31890" y="71500"/>
                </a:lnTo>
                <a:lnTo>
                  <a:pt x="31900" y="71340"/>
                </a:lnTo>
                <a:lnTo>
                  <a:pt x="31960" y="71250"/>
                </a:lnTo>
                <a:lnTo>
                  <a:pt x="32370" y="71030"/>
                </a:lnTo>
                <a:lnTo>
                  <a:pt x="32440" y="70940"/>
                </a:lnTo>
                <a:lnTo>
                  <a:pt x="32560" y="70750"/>
                </a:lnTo>
                <a:lnTo>
                  <a:pt x="32580" y="70700"/>
                </a:lnTo>
                <a:lnTo>
                  <a:pt x="32580" y="70590"/>
                </a:lnTo>
                <a:lnTo>
                  <a:pt x="32600" y="70360"/>
                </a:lnTo>
                <a:lnTo>
                  <a:pt x="32590" y="70270"/>
                </a:lnTo>
                <a:lnTo>
                  <a:pt x="32560" y="70170"/>
                </a:lnTo>
                <a:lnTo>
                  <a:pt x="32540" y="70150"/>
                </a:lnTo>
                <a:lnTo>
                  <a:pt x="32450" y="70040"/>
                </a:lnTo>
                <a:lnTo>
                  <a:pt x="32410" y="69950"/>
                </a:lnTo>
                <a:lnTo>
                  <a:pt x="32430" y="69740"/>
                </a:lnTo>
                <a:lnTo>
                  <a:pt x="32510" y="69670"/>
                </a:lnTo>
                <a:lnTo>
                  <a:pt x="32560" y="69620"/>
                </a:lnTo>
                <a:lnTo>
                  <a:pt x="32710" y="69570"/>
                </a:lnTo>
                <a:lnTo>
                  <a:pt x="33200" y="69610"/>
                </a:lnTo>
                <a:lnTo>
                  <a:pt x="33330" y="69590"/>
                </a:lnTo>
                <a:lnTo>
                  <a:pt x="33770" y="69220"/>
                </a:lnTo>
                <a:lnTo>
                  <a:pt x="34250" y="68660"/>
                </a:lnTo>
                <a:lnTo>
                  <a:pt x="34360" y="68480"/>
                </a:lnTo>
                <a:lnTo>
                  <a:pt x="34440" y="68250"/>
                </a:lnTo>
                <a:lnTo>
                  <a:pt x="34480" y="67990"/>
                </a:lnTo>
                <a:lnTo>
                  <a:pt x="34470" y="67770"/>
                </a:lnTo>
                <a:lnTo>
                  <a:pt x="34400" y="67370"/>
                </a:lnTo>
                <a:lnTo>
                  <a:pt x="34370" y="67170"/>
                </a:lnTo>
                <a:lnTo>
                  <a:pt x="34380" y="67070"/>
                </a:lnTo>
                <a:lnTo>
                  <a:pt x="34420" y="66980"/>
                </a:lnTo>
                <a:lnTo>
                  <a:pt x="34590" y="66770"/>
                </a:lnTo>
                <a:lnTo>
                  <a:pt x="34640" y="66680"/>
                </a:lnTo>
                <a:lnTo>
                  <a:pt x="34690" y="66560"/>
                </a:lnTo>
                <a:lnTo>
                  <a:pt x="34730" y="66410"/>
                </a:lnTo>
                <a:lnTo>
                  <a:pt x="34750" y="66190"/>
                </a:lnTo>
                <a:lnTo>
                  <a:pt x="34740" y="66000"/>
                </a:lnTo>
                <a:lnTo>
                  <a:pt x="34690" y="65820"/>
                </a:lnTo>
                <a:lnTo>
                  <a:pt x="34360" y="64940"/>
                </a:lnTo>
                <a:lnTo>
                  <a:pt x="34030" y="64340"/>
                </a:lnTo>
                <a:lnTo>
                  <a:pt x="33950" y="64100"/>
                </a:lnTo>
                <a:lnTo>
                  <a:pt x="33910" y="63870"/>
                </a:lnTo>
                <a:lnTo>
                  <a:pt x="33840" y="63420"/>
                </a:lnTo>
                <a:lnTo>
                  <a:pt x="33790" y="63210"/>
                </a:lnTo>
                <a:lnTo>
                  <a:pt x="33670" y="62920"/>
                </a:lnTo>
                <a:lnTo>
                  <a:pt x="33660" y="62790"/>
                </a:lnTo>
                <a:lnTo>
                  <a:pt x="33740" y="62710"/>
                </a:lnTo>
                <a:lnTo>
                  <a:pt x="34440" y="62500"/>
                </a:lnTo>
                <a:lnTo>
                  <a:pt x="34620" y="62490"/>
                </a:lnTo>
                <a:lnTo>
                  <a:pt x="34960" y="62550"/>
                </a:lnTo>
                <a:lnTo>
                  <a:pt x="35030" y="62520"/>
                </a:lnTo>
                <a:lnTo>
                  <a:pt x="35050" y="6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