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Uppsala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Sweden • State Map | Fully Editable Vector Shape</a:t>
            </a:r>
          </a:p>
        </p:txBody>
      </p:sp>
      <p:sp>
        <p:nvSpPr>
          <p:cNvPr id="101" name="Uppsa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760" y="67080"/>
                </a:moveTo>
                <a:lnTo>
                  <a:pt x="48730" y="66620"/>
                </a:lnTo>
                <a:lnTo>
                  <a:pt x="48750" y="66500"/>
                </a:lnTo>
                <a:lnTo>
                  <a:pt x="48820" y="66350"/>
                </a:lnTo>
                <a:lnTo>
                  <a:pt x="48870" y="66290"/>
                </a:lnTo>
                <a:lnTo>
                  <a:pt x="48920" y="66240"/>
                </a:lnTo>
                <a:lnTo>
                  <a:pt x="49030" y="66000"/>
                </a:lnTo>
                <a:lnTo>
                  <a:pt x="49210" y="65150"/>
                </a:lnTo>
                <a:lnTo>
                  <a:pt x="49220" y="65140"/>
                </a:lnTo>
                <a:lnTo>
                  <a:pt x="49270" y="65100"/>
                </a:lnTo>
                <a:lnTo>
                  <a:pt x="49330" y="65060"/>
                </a:lnTo>
                <a:lnTo>
                  <a:pt x="49730" y="64990"/>
                </a:lnTo>
                <a:lnTo>
                  <a:pt x="49820" y="65000"/>
                </a:lnTo>
                <a:lnTo>
                  <a:pt x="49870" y="65050"/>
                </a:lnTo>
                <a:lnTo>
                  <a:pt x="49920" y="65110"/>
                </a:lnTo>
                <a:lnTo>
                  <a:pt x="50030" y="65180"/>
                </a:lnTo>
                <a:lnTo>
                  <a:pt x="50070" y="65240"/>
                </a:lnTo>
                <a:lnTo>
                  <a:pt x="50030" y="65300"/>
                </a:lnTo>
                <a:lnTo>
                  <a:pt x="49930" y="65370"/>
                </a:lnTo>
                <a:lnTo>
                  <a:pt x="49900" y="65390"/>
                </a:lnTo>
                <a:lnTo>
                  <a:pt x="49910" y="65480"/>
                </a:lnTo>
                <a:lnTo>
                  <a:pt x="49960" y="65620"/>
                </a:lnTo>
                <a:lnTo>
                  <a:pt x="49970" y="65690"/>
                </a:lnTo>
                <a:lnTo>
                  <a:pt x="50010" y="65820"/>
                </a:lnTo>
                <a:lnTo>
                  <a:pt x="50110" y="65890"/>
                </a:lnTo>
                <a:lnTo>
                  <a:pt x="50320" y="65920"/>
                </a:lnTo>
                <a:lnTo>
                  <a:pt x="50320" y="65880"/>
                </a:lnTo>
                <a:lnTo>
                  <a:pt x="50280" y="65700"/>
                </a:lnTo>
                <a:lnTo>
                  <a:pt x="50380" y="65520"/>
                </a:lnTo>
                <a:lnTo>
                  <a:pt x="50550" y="65390"/>
                </a:lnTo>
                <a:lnTo>
                  <a:pt x="50860" y="65290"/>
                </a:lnTo>
                <a:lnTo>
                  <a:pt x="50950" y="65300"/>
                </a:lnTo>
                <a:lnTo>
                  <a:pt x="51030" y="65370"/>
                </a:lnTo>
                <a:lnTo>
                  <a:pt x="51090" y="65580"/>
                </a:lnTo>
                <a:lnTo>
                  <a:pt x="51090" y="65660"/>
                </a:lnTo>
                <a:lnTo>
                  <a:pt x="51070" y="65720"/>
                </a:lnTo>
                <a:lnTo>
                  <a:pt x="51040" y="65770"/>
                </a:lnTo>
                <a:lnTo>
                  <a:pt x="51010" y="65800"/>
                </a:lnTo>
                <a:lnTo>
                  <a:pt x="51010" y="65840"/>
                </a:lnTo>
                <a:lnTo>
                  <a:pt x="51090" y="65840"/>
                </a:lnTo>
                <a:lnTo>
                  <a:pt x="51160" y="65900"/>
                </a:lnTo>
                <a:lnTo>
                  <a:pt x="51300" y="66050"/>
                </a:lnTo>
                <a:lnTo>
                  <a:pt x="51400" y="66130"/>
                </a:lnTo>
                <a:lnTo>
                  <a:pt x="51420" y="66170"/>
                </a:lnTo>
                <a:lnTo>
                  <a:pt x="51440" y="66270"/>
                </a:lnTo>
                <a:lnTo>
                  <a:pt x="51450" y="66300"/>
                </a:lnTo>
                <a:lnTo>
                  <a:pt x="51540" y="66440"/>
                </a:lnTo>
                <a:lnTo>
                  <a:pt x="51650" y="66530"/>
                </a:lnTo>
                <a:lnTo>
                  <a:pt x="51900" y="66640"/>
                </a:lnTo>
                <a:lnTo>
                  <a:pt x="51850" y="66670"/>
                </a:lnTo>
                <a:lnTo>
                  <a:pt x="51770" y="66750"/>
                </a:lnTo>
                <a:lnTo>
                  <a:pt x="51730" y="66800"/>
                </a:lnTo>
                <a:lnTo>
                  <a:pt x="51730" y="66850"/>
                </a:lnTo>
                <a:lnTo>
                  <a:pt x="51780" y="66900"/>
                </a:lnTo>
                <a:lnTo>
                  <a:pt x="51800" y="66930"/>
                </a:lnTo>
                <a:lnTo>
                  <a:pt x="51820" y="66980"/>
                </a:lnTo>
                <a:lnTo>
                  <a:pt x="51870" y="66930"/>
                </a:lnTo>
                <a:lnTo>
                  <a:pt x="51950" y="66840"/>
                </a:lnTo>
                <a:lnTo>
                  <a:pt x="52010" y="66800"/>
                </a:lnTo>
                <a:lnTo>
                  <a:pt x="52060" y="66790"/>
                </a:lnTo>
                <a:lnTo>
                  <a:pt x="52100" y="66800"/>
                </a:lnTo>
                <a:lnTo>
                  <a:pt x="52190" y="66850"/>
                </a:lnTo>
                <a:lnTo>
                  <a:pt x="52410" y="66840"/>
                </a:lnTo>
                <a:lnTo>
                  <a:pt x="52470" y="66890"/>
                </a:lnTo>
                <a:lnTo>
                  <a:pt x="52460" y="66910"/>
                </a:lnTo>
                <a:lnTo>
                  <a:pt x="52460" y="66960"/>
                </a:lnTo>
                <a:lnTo>
                  <a:pt x="52460" y="67010"/>
                </a:lnTo>
                <a:lnTo>
                  <a:pt x="52470" y="67060"/>
                </a:lnTo>
                <a:lnTo>
                  <a:pt x="52480" y="67080"/>
                </a:lnTo>
                <a:lnTo>
                  <a:pt x="52550" y="67140"/>
                </a:lnTo>
                <a:lnTo>
                  <a:pt x="52550" y="67180"/>
                </a:lnTo>
                <a:lnTo>
                  <a:pt x="52510" y="67200"/>
                </a:lnTo>
                <a:lnTo>
                  <a:pt x="52470" y="67190"/>
                </a:lnTo>
                <a:lnTo>
                  <a:pt x="52440" y="67190"/>
                </a:lnTo>
                <a:lnTo>
                  <a:pt x="52400" y="67230"/>
                </a:lnTo>
                <a:lnTo>
                  <a:pt x="52820" y="67390"/>
                </a:lnTo>
                <a:lnTo>
                  <a:pt x="52940" y="67520"/>
                </a:lnTo>
                <a:lnTo>
                  <a:pt x="52820" y="67580"/>
                </a:lnTo>
                <a:lnTo>
                  <a:pt x="52320" y="67390"/>
                </a:lnTo>
                <a:lnTo>
                  <a:pt x="52230" y="67270"/>
                </a:lnTo>
                <a:lnTo>
                  <a:pt x="52070" y="67010"/>
                </a:lnTo>
                <a:lnTo>
                  <a:pt x="52110" y="67230"/>
                </a:lnTo>
                <a:lnTo>
                  <a:pt x="52230" y="67390"/>
                </a:lnTo>
                <a:lnTo>
                  <a:pt x="52370" y="67540"/>
                </a:lnTo>
                <a:lnTo>
                  <a:pt x="52470" y="67690"/>
                </a:lnTo>
                <a:lnTo>
                  <a:pt x="52410" y="67690"/>
                </a:lnTo>
                <a:lnTo>
                  <a:pt x="52370" y="67660"/>
                </a:lnTo>
                <a:lnTo>
                  <a:pt x="52300" y="67560"/>
                </a:lnTo>
                <a:lnTo>
                  <a:pt x="52320" y="67710"/>
                </a:lnTo>
                <a:lnTo>
                  <a:pt x="52380" y="67790"/>
                </a:lnTo>
                <a:lnTo>
                  <a:pt x="52530" y="67900"/>
                </a:lnTo>
                <a:lnTo>
                  <a:pt x="52600" y="67990"/>
                </a:lnTo>
                <a:lnTo>
                  <a:pt x="52640" y="68020"/>
                </a:lnTo>
                <a:lnTo>
                  <a:pt x="52690" y="68020"/>
                </a:lnTo>
                <a:lnTo>
                  <a:pt x="52730" y="68000"/>
                </a:lnTo>
                <a:lnTo>
                  <a:pt x="52760" y="67970"/>
                </a:lnTo>
                <a:lnTo>
                  <a:pt x="52770" y="67920"/>
                </a:lnTo>
                <a:lnTo>
                  <a:pt x="52770" y="67910"/>
                </a:lnTo>
                <a:lnTo>
                  <a:pt x="52770" y="68100"/>
                </a:lnTo>
                <a:lnTo>
                  <a:pt x="52780" y="68190"/>
                </a:lnTo>
                <a:lnTo>
                  <a:pt x="52790" y="68230"/>
                </a:lnTo>
                <a:lnTo>
                  <a:pt x="52640" y="68500"/>
                </a:lnTo>
                <a:lnTo>
                  <a:pt x="52540" y="68630"/>
                </a:lnTo>
                <a:lnTo>
                  <a:pt x="52510" y="68710"/>
                </a:lnTo>
                <a:lnTo>
                  <a:pt x="52500" y="68770"/>
                </a:lnTo>
                <a:lnTo>
                  <a:pt x="52520" y="68810"/>
                </a:lnTo>
                <a:lnTo>
                  <a:pt x="52550" y="68840"/>
                </a:lnTo>
                <a:lnTo>
                  <a:pt x="52580" y="68860"/>
                </a:lnTo>
                <a:lnTo>
                  <a:pt x="52600" y="68890"/>
                </a:lnTo>
                <a:lnTo>
                  <a:pt x="52610" y="68910"/>
                </a:lnTo>
                <a:lnTo>
                  <a:pt x="52590" y="68930"/>
                </a:lnTo>
                <a:lnTo>
                  <a:pt x="52470" y="69000"/>
                </a:lnTo>
                <a:lnTo>
                  <a:pt x="52430" y="69040"/>
                </a:lnTo>
                <a:lnTo>
                  <a:pt x="52400" y="69090"/>
                </a:lnTo>
                <a:lnTo>
                  <a:pt x="52380" y="69190"/>
                </a:lnTo>
                <a:lnTo>
                  <a:pt x="52390" y="69440"/>
                </a:lnTo>
                <a:lnTo>
                  <a:pt x="52360" y="69570"/>
                </a:lnTo>
                <a:lnTo>
                  <a:pt x="52290" y="69690"/>
                </a:lnTo>
                <a:lnTo>
                  <a:pt x="52150" y="69790"/>
                </a:lnTo>
                <a:lnTo>
                  <a:pt x="51940" y="69890"/>
                </a:lnTo>
                <a:lnTo>
                  <a:pt x="51750" y="69940"/>
                </a:lnTo>
                <a:lnTo>
                  <a:pt x="51650" y="70010"/>
                </a:lnTo>
                <a:lnTo>
                  <a:pt x="51570" y="70100"/>
                </a:lnTo>
                <a:lnTo>
                  <a:pt x="51490" y="70310"/>
                </a:lnTo>
                <a:lnTo>
                  <a:pt x="51440" y="70410"/>
                </a:lnTo>
                <a:lnTo>
                  <a:pt x="51380" y="70470"/>
                </a:lnTo>
                <a:lnTo>
                  <a:pt x="51130" y="70470"/>
                </a:lnTo>
                <a:lnTo>
                  <a:pt x="50710" y="70730"/>
                </a:lnTo>
                <a:lnTo>
                  <a:pt x="50530" y="70790"/>
                </a:lnTo>
                <a:lnTo>
                  <a:pt x="50440" y="70830"/>
                </a:lnTo>
                <a:lnTo>
                  <a:pt x="50400" y="70820"/>
                </a:lnTo>
                <a:lnTo>
                  <a:pt x="50300" y="70750"/>
                </a:lnTo>
                <a:lnTo>
                  <a:pt x="50240" y="70730"/>
                </a:lnTo>
                <a:lnTo>
                  <a:pt x="50140" y="70720"/>
                </a:lnTo>
                <a:lnTo>
                  <a:pt x="50110" y="70730"/>
                </a:lnTo>
                <a:lnTo>
                  <a:pt x="50090" y="70760"/>
                </a:lnTo>
                <a:lnTo>
                  <a:pt x="50050" y="70820"/>
                </a:lnTo>
                <a:lnTo>
                  <a:pt x="49990" y="70900"/>
                </a:lnTo>
                <a:lnTo>
                  <a:pt x="49940" y="70940"/>
                </a:lnTo>
                <a:lnTo>
                  <a:pt x="49880" y="70960"/>
                </a:lnTo>
                <a:lnTo>
                  <a:pt x="49850" y="70970"/>
                </a:lnTo>
                <a:lnTo>
                  <a:pt x="49840" y="70990"/>
                </a:lnTo>
                <a:lnTo>
                  <a:pt x="49830" y="71020"/>
                </a:lnTo>
                <a:lnTo>
                  <a:pt x="49820" y="71090"/>
                </a:lnTo>
                <a:lnTo>
                  <a:pt x="49790" y="71160"/>
                </a:lnTo>
                <a:lnTo>
                  <a:pt x="49780" y="71250"/>
                </a:lnTo>
                <a:lnTo>
                  <a:pt x="49780" y="71330"/>
                </a:lnTo>
                <a:lnTo>
                  <a:pt x="49800" y="71390"/>
                </a:lnTo>
                <a:lnTo>
                  <a:pt x="49820" y="71440"/>
                </a:lnTo>
                <a:lnTo>
                  <a:pt x="49870" y="71510"/>
                </a:lnTo>
                <a:lnTo>
                  <a:pt x="49880" y="71550"/>
                </a:lnTo>
                <a:lnTo>
                  <a:pt x="49860" y="71610"/>
                </a:lnTo>
                <a:lnTo>
                  <a:pt x="49720" y="71880"/>
                </a:lnTo>
                <a:lnTo>
                  <a:pt x="49690" y="71940"/>
                </a:lnTo>
                <a:lnTo>
                  <a:pt x="49690" y="71990"/>
                </a:lnTo>
                <a:lnTo>
                  <a:pt x="49690" y="72060"/>
                </a:lnTo>
                <a:lnTo>
                  <a:pt x="49690" y="72140"/>
                </a:lnTo>
                <a:lnTo>
                  <a:pt x="49680" y="72210"/>
                </a:lnTo>
                <a:lnTo>
                  <a:pt x="49650" y="72260"/>
                </a:lnTo>
                <a:lnTo>
                  <a:pt x="49540" y="72360"/>
                </a:lnTo>
                <a:lnTo>
                  <a:pt x="49510" y="72400"/>
                </a:lnTo>
                <a:lnTo>
                  <a:pt x="49480" y="72540"/>
                </a:lnTo>
                <a:lnTo>
                  <a:pt x="49420" y="72670"/>
                </a:lnTo>
                <a:lnTo>
                  <a:pt x="49340" y="72490"/>
                </a:lnTo>
                <a:lnTo>
                  <a:pt x="49270" y="72420"/>
                </a:lnTo>
                <a:lnTo>
                  <a:pt x="49160" y="72330"/>
                </a:lnTo>
                <a:lnTo>
                  <a:pt x="48980" y="72230"/>
                </a:lnTo>
                <a:lnTo>
                  <a:pt x="48880" y="72140"/>
                </a:lnTo>
                <a:lnTo>
                  <a:pt x="48830" y="72040"/>
                </a:lnTo>
                <a:lnTo>
                  <a:pt x="48820" y="72000"/>
                </a:lnTo>
                <a:lnTo>
                  <a:pt x="48810" y="71980"/>
                </a:lnTo>
                <a:lnTo>
                  <a:pt x="48800" y="71970"/>
                </a:lnTo>
                <a:lnTo>
                  <a:pt x="48680" y="71880"/>
                </a:lnTo>
                <a:lnTo>
                  <a:pt x="48590" y="71830"/>
                </a:lnTo>
                <a:lnTo>
                  <a:pt x="48520" y="71820"/>
                </a:lnTo>
                <a:lnTo>
                  <a:pt x="48290" y="71860"/>
                </a:lnTo>
                <a:lnTo>
                  <a:pt x="47970" y="71790"/>
                </a:lnTo>
                <a:lnTo>
                  <a:pt x="47940" y="71700"/>
                </a:lnTo>
                <a:lnTo>
                  <a:pt x="47910" y="71610"/>
                </a:lnTo>
                <a:lnTo>
                  <a:pt x="47820" y="71140"/>
                </a:lnTo>
                <a:lnTo>
                  <a:pt x="47770" y="70970"/>
                </a:lnTo>
                <a:lnTo>
                  <a:pt x="47450" y="70270"/>
                </a:lnTo>
                <a:lnTo>
                  <a:pt x="47420" y="70190"/>
                </a:lnTo>
                <a:lnTo>
                  <a:pt x="47440" y="70140"/>
                </a:lnTo>
                <a:lnTo>
                  <a:pt x="47580" y="70040"/>
                </a:lnTo>
                <a:lnTo>
                  <a:pt x="47620" y="69980"/>
                </a:lnTo>
                <a:lnTo>
                  <a:pt x="47640" y="69900"/>
                </a:lnTo>
                <a:lnTo>
                  <a:pt x="47630" y="69760"/>
                </a:lnTo>
                <a:lnTo>
                  <a:pt x="47630" y="69710"/>
                </a:lnTo>
                <a:lnTo>
                  <a:pt x="47640" y="69670"/>
                </a:lnTo>
                <a:lnTo>
                  <a:pt x="47670" y="69670"/>
                </a:lnTo>
                <a:lnTo>
                  <a:pt x="47710" y="69680"/>
                </a:lnTo>
                <a:lnTo>
                  <a:pt x="47920" y="69760"/>
                </a:lnTo>
                <a:lnTo>
                  <a:pt x="48090" y="69790"/>
                </a:lnTo>
                <a:lnTo>
                  <a:pt x="48110" y="69810"/>
                </a:lnTo>
                <a:lnTo>
                  <a:pt x="48150" y="69890"/>
                </a:lnTo>
                <a:lnTo>
                  <a:pt x="48180" y="69930"/>
                </a:lnTo>
                <a:lnTo>
                  <a:pt x="48220" y="69950"/>
                </a:lnTo>
                <a:lnTo>
                  <a:pt x="48280" y="69930"/>
                </a:lnTo>
                <a:lnTo>
                  <a:pt x="48330" y="69890"/>
                </a:lnTo>
                <a:lnTo>
                  <a:pt x="48460" y="69780"/>
                </a:lnTo>
                <a:lnTo>
                  <a:pt x="48620" y="69670"/>
                </a:lnTo>
                <a:lnTo>
                  <a:pt x="48660" y="69590"/>
                </a:lnTo>
                <a:lnTo>
                  <a:pt x="48690" y="69490"/>
                </a:lnTo>
                <a:lnTo>
                  <a:pt x="48710" y="69340"/>
                </a:lnTo>
                <a:lnTo>
                  <a:pt x="48710" y="69240"/>
                </a:lnTo>
                <a:lnTo>
                  <a:pt x="48700" y="69170"/>
                </a:lnTo>
                <a:lnTo>
                  <a:pt x="48670" y="69140"/>
                </a:lnTo>
                <a:lnTo>
                  <a:pt x="48630" y="69110"/>
                </a:lnTo>
                <a:lnTo>
                  <a:pt x="48590" y="69080"/>
                </a:lnTo>
                <a:lnTo>
                  <a:pt x="48570" y="69020"/>
                </a:lnTo>
                <a:lnTo>
                  <a:pt x="48570" y="68990"/>
                </a:lnTo>
                <a:lnTo>
                  <a:pt x="48580" y="68970"/>
                </a:lnTo>
                <a:lnTo>
                  <a:pt x="48620" y="68910"/>
                </a:lnTo>
                <a:lnTo>
                  <a:pt x="48710" y="68720"/>
                </a:lnTo>
                <a:lnTo>
                  <a:pt x="48740" y="68680"/>
                </a:lnTo>
                <a:lnTo>
                  <a:pt x="48770" y="68670"/>
                </a:lnTo>
                <a:lnTo>
                  <a:pt x="48850" y="68680"/>
                </a:lnTo>
                <a:lnTo>
                  <a:pt x="48890" y="68670"/>
                </a:lnTo>
                <a:lnTo>
                  <a:pt x="48950" y="68610"/>
                </a:lnTo>
                <a:lnTo>
                  <a:pt x="49000" y="68500"/>
                </a:lnTo>
                <a:lnTo>
                  <a:pt x="49240" y="67750"/>
                </a:lnTo>
                <a:lnTo>
                  <a:pt x="49270" y="67600"/>
                </a:lnTo>
                <a:lnTo>
                  <a:pt x="49250" y="67510"/>
                </a:lnTo>
                <a:lnTo>
                  <a:pt x="49190" y="67440"/>
                </a:lnTo>
                <a:lnTo>
                  <a:pt x="48760" y="67080"/>
                </a:lnTo>
                <a:close/>
                <a:moveTo>
                  <a:pt x="52780" y="66980"/>
                </a:moveTo>
                <a:lnTo>
                  <a:pt x="52790" y="66990"/>
                </a:lnTo>
                <a:lnTo>
                  <a:pt x="52810" y="67000"/>
                </a:lnTo>
                <a:lnTo>
                  <a:pt x="52830" y="67010"/>
                </a:lnTo>
                <a:lnTo>
                  <a:pt x="52840" y="67040"/>
                </a:lnTo>
                <a:lnTo>
                  <a:pt x="52830" y="67100"/>
                </a:lnTo>
                <a:lnTo>
                  <a:pt x="52800" y="67100"/>
                </a:lnTo>
                <a:lnTo>
                  <a:pt x="52670" y="67010"/>
                </a:lnTo>
                <a:lnTo>
                  <a:pt x="52500" y="66810"/>
                </a:lnTo>
                <a:lnTo>
                  <a:pt x="52330" y="66710"/>
                </a:lnTo>
                <a:lnTo>
                  <a:pt x="52290" y="66580"/>
                </a:lnTo>
                <a:lnTo>
                  <a:pt x="52270" y="66420"/>
                </a:lnTo>
                <a:lnTo>
                  <a:pt x="52290" y="66110"/>
                </a:lnTo>
                <a:lnTo>
                  <a:pt x="52280" y="66040"/>
                </a:lnTo>
                <a:lnTo>
                  <a:pt x="52240" y="65910"/>
                </a:lnTo>
                <a:lnTo>
                  <a:pt x="52260" y="65860"/>
                </a:lnTo>
                <a:lnTo>
                  <a:pt x="52290" y="65850"/>
                </a:lnTo>
                <a:lnTo>
                  <a:pt x="52340" y="65880"/>
                </a:lnTo>
                <a:lnTo>
                  <a:pt x="52350" y="65910"/>
                </a:lnTo>
                <a:lnTo>
                  <a:pt x="52390" y="65970"/>
                </a:lnTo>
                <a:lnTo>
                  <a:pt x="52400" y="66000"/>
                </a:lnTo>
                <a:lnTo>
                  <a:pt x="52400" y="66020"/>
                </a:lnTo>
                <a:lnTo>
                  <a:pt x="52400" y="66060"/>
                </a:lnTo>
                <a:lnTo>
                  <a:pt x="52390" y="66090"/>
                </a:lnTo>
                <a:lnTo>
                  <a:pt x="52400" y="66130"/>
                </a:lnTo>
                <a:lnTo>
                  <a:pt x="52440" y="66190"/>
                </a:lnTo>
                <a:lnTo>
                  <a:pt x="52520" y="66270"/>
                </a:lnTo>
                <a:lnTo>
                  <a:pt x="52550" y="66340"/>
                </a:lnTo>
                <a:lnTo>
                  <a:pt x="52500" y="66330"/>
                </a:lnTo>
                <a:lnTo>
                  <a:pt x="52430" y="66270"/>
                </a:lnTo>
                <a:lnTo>
                  <a:pt x="52380" y="66260"/>
                </a:lnTo>
                <a:lnTo>
                  <a:pt x="52410" y="66340"/>
                </a:lnTo>
                <a:lnTo>
                  <a:pt x="52550" y="66640"/>
                </a:lnTo>
                <a:lnTo>
                  <a:pt x="52580" y="66730"/>
                </a:lnTo>
                <a:lnTo>
                  <a:pt x="52610" y="66790"/>
                </a:lnTo>
                <a:lnTo>
                  <a:pt x="52650" y="66800"/>
                </a:lnTo>
                <a:lnTo>
                  <a:pt x="52710" y="66720"/>
                </a:lnTo>
                <a:lnTo>
                  <a:pt x="52720" y="66810"/>
                </a:lnTo>
                <a:lnTo>
                  <a:pt x="52740" y="66870"/>
                </a:lnTo>
                <a:lnTo>
                  <a:pt x="52780" y="66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