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Södermanland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Sweden • State Map | Fully Editable Vector Shape</a:t>
            </a:r>
          </a:p>
        </p:txBody>
      </p:sp>
      <p:sp>
        <p:nvSpPr>
          <p:cNvPr id="101" name="Söderman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970" y="71790"/>
                </a:moveTo>
                <a:lnTo>
                  <a:pt x="48290" y="71860"/>
                </a:lnTo>
                <a:lnTo>
                  <a:pt x="48520" y="71820"/>
                </a:lnTo>
                <a:lnTo>
                  <a:pt x="48590" y="71830"/>
                </a:lnTo>
                <a:lnTo>
                  <a:pt x="48680" y="71880"/>
                </a:lnTo>
                <a:lnTo>
                  <a:pt x="48800" y="71970"/>
                </a:lnTo>
                <a:lnTo>
                  <a:pt x="48810" y="71980"/>
                </a:lnTo>
                <a:lnTo>
                  <a:pt x="48820" y="72000"/>
                </a:lnTo>
                <a:lnTo>
                  <a:pt x="48830" y="72040"/>
                </a:lnTo>
                <a:lnTo>
                  <a:pt x="48880" y="72140"/>
                </a:lnTo>
                <a:lnTo>
                  <a:pt x="48980" y="72230"/>
                </a:lnTo>
                <a:lnTo>
                  <a:pt x="49160" y="72330"/>
                </a:lnTo>
                <a:lnTo>
                  <a:pt x="49270" y="72420"/>
                </a:lnTo>
                <a:lnTo>
                  <a:pt x="49340" y="72490"/>
                </a:lnTo>
                <a:lnTo>
                  <a:pt x="49420" y="72670"/>
                </a:lnTo>
                <a:lnTo>
                  <a:pt x="49450" y="72720"/>
                </a:lnTo>
                <a:lnTo>
                  <a:pt x="49450" y="72770"/>
                </a:lnTo>
                <a:lnTo>
                  <a:pt x="49430" y="72840"/>
                </a:lnTo>
                <a:lnTo>
                  <a:pt x="49380" y="72870"/>
                </a:lnTo>
                <a:lnTo>
                  <a:pt x="49270" y="72880"/>
                </a:lnTo>
                <a:lnTo>
                  <a:pt x="49220" y="72890"/>
                </a:lnTo>
                <a:lnTo>
                  <a:pt x="49180" y="72910"/>
                </a:lnTo>
                <a:lnTo>
                  <a:pt x="49140" y="72960"/>
                </a:lnTo>
                <a:lnTo>
                  <a:pt x="49110" y="73030"/>
                </a:lnTo>
                <a:lnTo>
                  <a:pt x="49090" y="73170"/>
                </a:lnTo>
                <a:lnTo>
                  <a:pt x="49100" y="73330"/>
                </a:lnTo>
                <a:lnTo>
                  <a:pt x="49080" y="73450"/>
                </a:lnTo>
                <a:lnTo>
                  <a:pt x="48960" y="73570"/>
                </a:lnTo>
                <a:lnTo>
                  <a:pt x="48940" y="73610"/>
                </a:lnTo>
                <a:lnTo>
                  <a:pt x="48930" y="73650"/>
                </a:lnTo>
                <a:lnTo>
                  <a:pt x="48930" y="73710"/>
                </a:lnTo>
                <a:lnTo>
                  <a:pt x="48940" y="73790"/>
                </a:lnTo>
                <a:lnTo>
                  <a:pt x="48950" y="73850"/>
                </a:lnTo>
                <a:lnTo>
                  <a:pt x="48970" y="73940"/>
                </a:lnTo>
                <a:lnTo>
                  <a:pt x="49000" y="74040"/>
                </a:lnTo>
                <a:lnTo>
                  <a:pt x="49090" y="74240"/>
                </a:lnTo>
                <a:lnTo>
                  <a:pt x="49140" y="74700"/>
                </a:lnTo>
                <a:lnTo>
                  <a:pt x="49160" y="74780"/>
                </a:lnTo>
                <a:lnTo>
                  <a:pt x="49180" y="74830"/>
                </a:lnTo>
                <a:lnTo>
                  <a:pt x="49240" y="74960"/>
                </a:lnTo>
                <a:lnTo>
                  <a:pt x="49270" y="74980"/>
                </a:lnTo>
                <a:lnTo>
                  <a:pt x="49320" y="74990"/>
                </a:lnTo>
                <a:lnTo>
                  <a:pt x="49530" y="74990"/>
                </a:lnTo>
                <a:lnTo>
                  <a:pt x="49660" y="75010"/>
                </a:lnTo>
                <a:lnTo>
                  <a:pt x="49760" y="75060"/>
                </a:lnTo>
                <a:lnTo>
                  <a:pt x="49850" y="75160"/>
                </a:lnTo>
                <a:lnTo>
                  <a:pt x="49830" y="75180"/>
                </a:lnTo>
                <a:lnTo>
                  <a:pt x="49820" y="75210"/>
                </a:lnTo>
                <a:lnTo>
                  <a:pt x="49840" y="75240"/>
                </a:lnTo>
                <a:lnTo>
                  <a:pt x="49870" y="75270"/>
                </a:lnTo>
                <a:lnTo>
                  <a:pt x="49900" y="75280"/>
                </a:lnTo>
                <a:lnTo>
                  <a:pt x="49930" y="75290"/>
                </a:lnTo>
                <a:lnTo>
                  <a:pt x="49930" y="75330"/>
                </a:lnTo>
                <a:lnTo>
                  <a:pt x="49900" y="75380"/>
                </a:lnTo>
                <a:lnTo>
                  <a:pt x="49930" y="75400"/>
                </a:lnTo>
                <a:lnTo>
                  <a:pt x="49970" y="75440"/>
                </a:lnTo>
                <a:lnTo>
                  <a:pt x="49950" y="75530"/>
                </a:lnTo>
                <a:lnTo>
                  <a:pt x="49890" y="75580"/>
                </a:lnTo>
                <a:lnTo>
                  <a:pt x="49820" y="75570"/>
                </a:lnTo>
                <a:lnTo>
                  <a:pt x="49760" y="75540"/>
                </a:lnTo>
                <a:lnTo>
                  <a:pt x="49700" y="75530"/>
                </a:lnTo>
                <a:lnTo>
                  <a:pt x="49730" y="75600"/>
                </a:lnTo>
                <a:lnTo>
                  <a:pt x="49770" y="75660"/>
                </a:lnTo>
                <a:lnTo>
                  <a:pt x="49860" y="75730"/>
                </a:lnTo>
                <a:lnTo>
                  <a:pt x="49860" y="75770"/>
                </a:lnTo>
                <a:lnTo>
                  <a:pt x="49800" y="75770"/>
                </a:lnTo>
                <a:lnTo>
                  <a:pt x="49820" y="75800"/>
                </a:lnTo>
                <a:lnTo>
                  <a:pt x="49840" y="75810"/>
                </a:lnTo>
                <a:lnTo>
                  <a:pt x="49760" y="75810"/>
                </a:lnTo>
                <a:lnTo>
                  <a:pt x="49530" y="75620"/>
                </a:lnTo>
                <a:lnTo>
                  <a:pt x="49430" y="75570"/>
                </a:lnTo>
                <a:lnTo>
                  <a:pt x="49430" y="75610"/>
                </a:lnTo>
                <a:lnTo>
                  <a:pt x="49480" y="75650"/>
                </a:lnTo>
                <a:lnTo>
                  <a:pt x="49490" y="75720"/>
                </a:lnTo>
                <a:lnTo>
                  <a:pt x="49470" y="75890"/>
                </a:lnTo>
                <a:lnTo>
                  <a:pt x="49440" y="75990"/>
                </a:lnTo>
                <a:lnTo>
                  <a:pt x="49440" y="76040"/>
                </a:lnTo>
                <a:lnTo>
                  <a:pt x="49460" y="76050"/>
                </a:lnTo>
                <a:lnTo>
                  <a:pt x="49480" y="76060"/>
                </a:lnTo>
                <a:lnTo>
                  <a:pt x="49550" y="76130"/>
                </a:lnTo>
                <a:lnTo>
                  <a:pt x="49470" y="76180"/>
                </a:lnTo>
                <a:lnTo>
                  <a:pt x="49090" y="76090"/>
                </a:lnTo>
                <a:lnTo>
                  <a:pt x="49200" y="76250"/>
                </a:lnTo>
                <a:lnTo>
                  <a:pt x="49210" y="76340"/>
                </a:lnTo>
                <a:lnTo>
                  <a:pt x="49160" y="76410"/>
                </a:lnTo>
                <a:lnTo>
                  <a:pt x="49000" y="76410"/>
                </a:lnTo>
                <a:lnTo>
                  <a:pt x="48910" y="76430"/>
                </a:lnTo>
                <a:lnTo>
                  <a:pt x="48910" y="76530"/>
                </a:lnTo>
                <a:lnTo>
                  <a:pt x="48560" y="76530"/>
                </a:lnTo>
                <a:lnTo>
                  <a:pt x="48470" y="76490"/>
                </a:lnTo>
                <a:lnTo>
                  <a:pt x="48440" y="76460"/>
                </a:lnTo>
                <a:lnTo>
                  <a:pt x="48380" y="76360"/>
                </a:lnTo>
                <a:lnTo>
                  <a:pt x="48330" y="76330"/>
                </a:lnTo>
                <a:lnTo>
                  <a:pt x="48300" y="76350"/>
                </a:lnTo>
                <a:lnTo>
                  <a:pt x="48210" y="76400"/>
                </a:lnTo>
                <a:lnTo>
                  <a:pt x="48160" y="76410"/>
                </a:lnTo>
                <a:lnTo>
                  <a:pt x="48200" y="76440"/>
                </a:lnTo>
                <a:lnTo>
                  <a:pt x="48290" y="76450"/>
                </a:lnTo>
                <a:lnTo>
                  <a:pt x="48320" y="76490"/>
                </a:lnTo>
                <a:lnTo>
                  <a:pt x="48320" y="76550"/>
                </a:lnTo>
                <a:lnTo>
                  <a:pt x="48300" y="76600"/>
                </a:lnTo>
                <a:lnTo>
                  <a:pt x="48280" y="76630"/>
                </a:lnTo>
                <a:lnTo>
                  <a:pt x="48260" y="76650"/>
                </a:lnTo>
                <a:lnTo>
                  <a:pt x="48320" y="76700"/>
                </a:lnTo>
                <a:lnTo>
                  <a:pt x="48450" y="76680"/>
                </a:lnTo>
                <a:lnTo>
                  <a:pt x="48510" y="76700"/>
                </a:lnTo>
                <a:lnTo>
                  <a:pt x="48510" y="76730"/>
                </a:lnTo>
                <a:lnTo>
                  <a:pt x="48440" y="76810"/>
                </a:lnTo>
                <a:lnTo>
                  <a:pt x="48400" y="76890"/>
                </a:lnTo>
                <a:lnTo>
                  <a:pt x="48350" y="76940"/>
                </a:lnTo>
                <a:lnTo>
                  <a:pt x="48280" y="76940"/>
                </a:lnTo>
                <a:lnTo>
                  <a:pt x="48100" y="76820"/>
                </a:lnTo>
                <a:lnTo>
                  <a:pt x="47990" y="76800"/>
                </a:lnTo>
                <a:lnTo>
                  <a:pt x="47930" y="76890"/>
                </a:lnTo>
                <a:lnTo>
                  <a:pt x="48070" y="76900"/>
                </a:lnTo>
                <a:lnTo>
                  <a:pt x="48130" y="76950"/>
                </a:lnTo>
                <a:lnTo>
                  <a:pt x="48180" y="77060"/>
                </a:lnTo>
                <a:lnTo>
                  <a:pt x="48110" y="77060"/>
                </a:lnTo>
                <a:lnTo>
                  <a:pt x="47840" y="77150"/>
                </a:lnTo>
                <a:lnTo>
                  <a:pt x="47410" y="77100"/>
                </a:lnTo>
                <a:lnTo>
                  <a:pt x="47360" y="77020"/>
                </a:lnTo>
                <a:lnTo>
                  <a:pt x="47270" y="76920"/>
                </a:lnTo>
                <a:lnTo>
                  <a:pt x="47120" y="76830"/>
                </a:lnTo>
                <a:lnTo>
                  <a:pt x="46950" y="76780"/>
                </a:lnTo>
                <a:lnTo>
                  <a:pt x="46410" y="76760"/>
                </a:lnTo>
                <a:lnTo>
                  <a:pt x="46370" y="76740"/>
                </a:lnTo>
                <a:lnTo>
                  <a:pt x="46320" y="76700"/>
                </a:lnTo>
                <a:lnTo>
                  <a:pt x="46270" y="76620"/>
                </a:lnTo>
                <a:lnTo>
                  <a:pt x="46250" y="76560"/>
                </a:lnTo>
                <a:lnTo>
                  <a:pt x="46230" y="76450"/>
                </a:lnTo>
                <a:lnTo>
                  <a:pt x="46210" y="76410"/>
                </a:lnTo>
                <a:lnTo>
                  <a:pt x="46060" y="76220"/>
                </a:lnTo>
                <a:lnTo>
                  <a:pt x="46020" y="76140"/>
                </a:lnTo>
                <a:lnTo>
                  <a:pt x="45980" y="76050"/>
                </a:lnTo>
                <a:lnTo>
                  <a:pt x="45940" y="75990"/>
                </a:lnTo>
                <a:lnTo>
                  <a:pt x="45450" y="75600"/>
                </a:lnTo>
                <a:lnTo>
                  <a:pt x="45270" y="75390"/>
                </a:lnTo>
                <a:lnTo>
                  <a:pt x="44780" y="75020"/>
                </a:lnTo>
                <a:lnTo>
                  <a:pt x="44670" y="74910"/>
                </a:lnTo>
                <a:lnTo>
                  <a:pt x="44630" y="74890"/>
                </a:lnTo>
                <a:lnTo>
                  <a:pt x="44570" y="74900"/>
                </a:lnTo>
                <a:lnTo>
                  <a:pt x="44510" y="74930"/>
                </a:lnTo>
                <a:lnTo>
                  <a:pt x="44490" y="74950"/>
                </a:lnTo>
                <a:lnTo>
                  <a:pt x="44470" y="74990"/>
                </a:lnTo>
                <a:lnTo>
                  <a:pt x="44430" y="75100"/>
                </a:lnTo>
                <a:lnTo>
                  <a:pt x="44390" y="75130"/>
                </a:lnTo>
                <a:lnTo>
                  <a:pt x="44360" y="75130"/>
                </a:lnTo>
                <a:lnTo>
                  <a:pt x="44190" y="75040"/>
                </a:lnTo>
                <a:lnTo>
                  <a:pt x="44000" y="74860"/>
                </a:lnTo>
                <a:lnTo>
                  <a:pt x="43970" y="74810"/>
                </a:lnTo>
                <a:lnTo>
                  <a:pt x="43940" y="74740"/>
                </a:lnTo>
                <a:lnTo>
                  <a:pt x="43950" y="74680"/>
                </a:lnTo>
                <a:lnTo>
                  <a:pt x="43980" y="74630"/>
                </a:lnTo>
                <a:lnTo>
                  <a:pt x="44020" y="74570"/>
                </a:lnTo>
                <a:lnTo>
                  <a:pt x="44130" y="74460"/>
                </a:lnTo>
                <a:lnTo>
                  <a:pt x="44160" y="74390"/>
                </a:lnTo>
                <a:lnTo>
                  <a:pt x="44200" y="74360"/>
                </a:lnTo>
                <a:lnTo>
                  <a:pt x="44250" y="74330"/>
                </a:lnTo>
                <a:lnTo>
                  <a:pt x="44330" y="74310"/>
                </a:lnTo>
                <a:lnTo>
                  <a:pt x="44400" y="74270"/>
                </a:lnTo>
                <a:lnTo>
                  <a:pt x="44440" y="74230"/>
                </a:lnTo>
                <a:lnTo>
                  <a:pt x="44450" y="74190"/>
                </a:lnTo>
                <a:lnTo>
                  <a:pt x="44450" y="74140"/>
                </a:lnTo>
                <a:lnTo>
                  <a:pt x="44370" y="73930"/>
                </a:lnTo>
                <a:lnTo>
                  <a:pt x="44350" y="73840"/>
                </a:lnTo>
                <a:lnTo>
                  <a:pt x="44340" y="73790"/>
                </a:lnTo>
                <a:lnTo>
                  <a:pt x="44360" y="73730"/>
                </a:lnTo>
                <a:lnTo>
                  <a:pt x="44600" y="73640"/>
                </a:lnTo>
                <a:lnTo>
                  <a:pt x="44670" y="73580"/>
                </a:lnTo>
                <a:lnTo>
                  <a:pt x="44730" y="73520"/>
                </a:lnTo>
                <a:lnTo>
                  <a:pt x="44750" y="73460"/>
                </a:lnTo>
                <a:lnTo>
                  <a:pt x="44750" y="73410"/>
                </a:lnTo>
                <a:lnTo>
                  <a:pt x="44750" y="73350"/>
                </a:lnTo>
                <a:lnTo>
                  <a:pt x="44750" y="73300"/>
                </a:lnTo>
                <a:lnTo>
                  <a:pt x="44770" y="73250"/>
                </a:lnTo>
                <a:lnTo>
                  <a:pt x="44960" y="72920"/>
                </a:lnTo>
                <a:lnTo>
                  <a:pt x="44990" y="72880"/>
                </a:lnTo>
                <a:lnTo>
                  <a:pt x="45050" y="72830"/>
                </a:lnTo>
                <a:lnTo>
                  <a:pt x="45170" y="72780"/>
                </a:lnTo>
                <a:lnTo>
                  <a:pt x="45250" y="72770"/>
                </a:lnTo>
                <a:lnTo>
                  <a:pt x="45310" y="72770"/>
                </a:lnTo>
                <a:lnTo>
                  <a:pt x="45500" y="72830"/>
                </a:lnTo>
                <a:lnTo>
                  <a:pt x="45570" y="72830"/>
                </a:lnTo>
                <a:lnTo>
                  <a:pt x="45660" y="72810"/>
                </a:lnTo>
                <a:lnTo>
                  <a:pt x="45880" y="72730"/>
                </a:lnTo>
                <a:lnTo>
                  <a:pt x="45940" y="72680"/>
                </a:lnTo>
                <a:lnTo>
                  <a:pt x="45980" y="72650"/>
                </a:lnTo>
                <a:lnTo>
                  <a:pt x="45990" y="72620"/>
                </a:lnTo>
                <a:lnTo>
                  <a:pt x="46000" y="72590"/>
                </a:lnTo>
                <a:lnTo>
                  <a:pt x="45990" y="72570"/>
                </a:lnTo>
                <a:lnTo>
                  <a:pt x="45980" y="72550"/>
                </a:lnTo>
                <a:lnTo>
                  <a:pt x="45920" y="72510"/>
                </a:lnTo>
                <a:lnTo>
                  <a:pt x="45890" y="72480"/>
                </a:lnTo>
                <a:lnTo>
                  <a:pt x="45870" y="72440"/>
                </a:lnTo>
                <a:lnTo>
                  <a:pt x="45860" y="72390"/>
                </a:lnTo>
                <a:lnTo>
                  <a:pt x="45850" y="72330"/>
                </a:lnTo>
                <a:lnTo>
                  <a:pt x="45870" y="72290"/>
                </a:lnTo>
                <a:lnTo>
                  <a:pt x="45910" y="72260"/>
                </a:lnTo>
                <a:lnTo>
                  <a:pt x="47610" y="71930"/>
                </a:lnTo>
                <a:lnTo>
                  <a:pt x="47660" y="71940"/>
                </a:lnTo>
                <a:lnTo>
                  <a:pt x="47750" y="71930"/>
                </a:lnTo>
                <a:lnTo>
                  <a:pt x="47790" y="71920"/>
                </a:lnTo>
                <a:lnTo>
                  <a:pt x="47970" y="717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