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Stockholm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Stockhol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20" y="72670"/>
                </a:moveTo>
                <a:lnTo>
                  <a:pt x="49480" y="72540"/>
                </a:lnTo>
                <a:lnTo>
                  <a:pt x="49510" y="72400"/>
                </a:lnTo>
                <a:lnTo>
                  <a:pt x="49540" y="72360"/>
                </a:lnTo>
                <a:lnTo>
                  <a:pt x="49650" y="72260"/>
                </a:lnTo>
                <a:lnTo>
                  <a:pt x="49680" y="72210"/>
                </a:lnTo>
                <a:lnTo>
                  <a:pt x="49690" y="72140"/>
                </a:lnTo>
                <a:lnTo>
                  <a:pt x="49690" y="72060"/>
                </a:lnTo>
                <a:lnTo>
                  <a:pt x="49690" y="71990"/>
                </a:lnTo>
                <a:lnTo>
                  <a:pt x="49690" y="71940"/>
                </a:lnTo>
                <a:lnTo>
                  <a:pt x="49720" y="71880"/>
                </a:lnTo>
                <a:lnTo>
                  <a:pt x="49860" y="71610"/>
                </a:lnTo>
                <a:lnTo>
                  <a:pt x="49880" y="71550"/>
                </a:lnTo>
                <a:lnTo>
                  <a:pt x="49870" y="71510"/>
                </a:lnTo>
                <a:lnTo>
                  <a:pt x="49820" y="71440"/>
                </a:lnTo>
                <a:lnTo>
                  <a:pt x="49800" y="71390"/>
                </a:lnTo>
                <a:lnTo>
                  <a:pt x="49780" y="71330"/>
                </a:lnTo>
                <a:lnTo>
                  <a:pt x="49780" y="71250"/>
                </a:lnTo>
                <a:lnTo>
                  <a:pt x="49790" y="71160"/>
                </a:lnTo>
                <a:lnTo>
                  <a:pt x="49820" y="71090"/>
                </a:lnTo>
                <a:lnTo>
                  <a:pt x="49830" y="71020"/>
                </a:lnTo>
                <a:lnTo>
                  <a:pt x="49840" y="70990"/>
                </a:lnTo>
                <a:lnTo>
                  <a:pt x="49850" y="70970"/>
                </a:lnTo>
                <a:lnTo>
                  <a:pt x="49880" y="70960"/>
                </a:lnTo>
                <a:lnTo>
                  <a:pt x="49940" y="70940"/>
                </a:lnTo>
                <a:lnTo>
                  <a:pt x="49990" y="70900"/>
                </a:lnTo>
                <a:lnTo>
                  <a:pt x="50050" y="70820"/>
                </a:lnTo>
                <a:lnTo>
                  <a:pt x="50090" y="70760"/>
                </a:lnTo>
                <a:lnTo>
                  <a:pt x="50110" y="70730"/>
                </a:lnTo>
                <a:lnTo>
                  <a:pt x="50140" y="70720"/>
                </a:lnTo>
                <a:lnTo>
                  <a:pt x="50240" y="70730"/>
                </a:lnTo>
                <a:lnTo>
                  <a:pt x="50300" y="70750"/>
                </a:lnTo>
                <a:lnTo>
                  <a:pt x="50400" y="70820"/>
                </a:lnTo>
                <a:lnTo>
                  <a:pt x="50440" y="70830"/>
                </a:lnTo>
                <a:lnTo>
                  <a:pt x="50530" y="70790"/>
                </a:lnTo>
                <a:lnTo>
                  <a:pt x="50710" y="70730"/>
                </a:lnTo>
                <a:lnTo>
                  <a:pt x="51130" y="70470"/>
                </a:lnTo>
                <a:lnTo>
                  <a:pt x="51380" y="70470"/>
                </a:lnTo>
                <a:lnTo>
                  <a:pt x="51440" y="70410"/>
                </a:lnTo>
                <a:lnTo>
                  <a:pt x="51490" y="70310"/>
                </a:lnTo>
                <a:lnTo>
                  <a:pt x="51570" y="70100"/>
                </a:lnTo>
                <a:lnTo>
                  <a:pt x="51650" y="70010"/>
                </a:lnTo>
                <a:lnTo>
                  <a:pt x="51750" y="69940"/>
                </a:lnTo>
                <a:lnTo>
                  <a:pt x="51940" y="69890"/>
                </a:lnTo>
                <a:lnTo>
                  <a:pt x="52150" y="69790"/>
                </a:lnTo>
                <a:lnTo>
                  <a:pt x="52290" y="69690"/>
                </a:lnTo>
                <a:lnTo>
                  <a:pt x="52360" y="69570"/>
                </a:lnTo>
                <a:lnTo>
                  <a:pt x="52390" y="69440"/>
                </a:lnTo>
                <a:lnTo>
                  <a:pt x="52380" y="69190"/>
                </a:lnTo>
                <a:lnTo>
                  <a:pt x="52400" y="69090"/>
                </a:lnTo>
                <a:lnTo>
                  <a:pt x="52430" y="69040"/>
                </a:lnTo>
                <a:lnTo>
                  <a:pt x="52470" y="69000"/>
                </a:lnTo>
                <a:lnTo>
                  <a:pt x="52590" y="68930"/>
                </a:lnTo>
                <a:lnTo>
                  <a:pt x="52610" y="68910"/>
                </a:lnTo>
                <a:lnTo>
                  <a:pt x="52600" y="68890"/>
                </a:lnTo>
                <a:lnTo>
                  <a:pt x="52580" y="68860"/>
                </a:lnTo>
                <a:lnTo>
                  <a:pt x="52550" y="68840"/>
                </a:lnTo>
                <a:lnTo>
                  <a:pt x="52520" y="68810"/>
                </a:lnTo>
                <a:lnTo>
                  <a:pt x="52500" y="68770"/>
                </a:lnTo>
                <a:lnTo>
                  <a:pt x="52510" y="68710"/>
                </a:lnTo>
                <a:lnTo>
                  <a:pt x="52540" y="68630"/>
                </a:lnTo>
                <a:lnTo>
                  <a:pt x="52640" y="68500"/>
                </a:lnTo>
                <a:lnTo>
                  <a:pt x="52790" y="68230"/>
                </a:lnTo>
                <a:lnTo>
                  <a:pt x="52850" y="68440"/>
                </a:lnTo>
                <a:lnTo>
                  <a:pt x="52860" y="68520"/>
                </a:lnTo>
                <a:lnTo>
                  <a:pt x="52880" y="68520"/>
                </a:lnTo>
                <a:lnTo>
                  <a:pt x="52900" y="68430"/>
                </a:lnTo>
                <a:lnTo>
                  <a:pt x="52900" y="68310"/>
                </a:lnTo>
                <a:lnTo>
                  <a:pt x="52890" y="68200"/>
                </a:lnTo>
                <a:lnTo>
                  <a:pt x="52860" y="68110"/>
                </a:lnTo>
                <a:lnTo>
                  <a:pt x="52930" y="68070"/>
                </a:lnTo>
                <a:lnTo>
                  <a:pt x="53010" y="68050"/>
                </a:lnTo>
                <a:lnTo>
                  <a:pt x="53080" y="68070"/>
                </a:lnTo>
                <a:lnTo>
                  <a:pt x="53190" y="68180"/>
                </a:lnTo>
                <a:lnTo>
                  <a:pt x="53290" y="68200"/>
                </a:lnTo>
                <a:lnTo>
                  <a:pt x="53340" y="68270"/>
                </a:lnTo>
                <a:lnTo>
                  <a:pt x="53350" y="68370"/>
                </a:lnTo>
                <a:lnTo>
                  <a:pt x="53350" y="68580"/>
                </a:lnTo>
                <a:lnTo>
                  <a:pt x="53370" y="68670"/>
                </a:lnTo>
                <a:lnTo>
                  <a:pt x="53500" y="68860"/>
                </a:lnTo>
                <a:lnTo>
                  <a:pt x="53520" y="68940"/>
                </a:lnTo>
                <a:lnTo>
                  <a:pt x="53480" y="68780"/>
                </a:lnTo>
                <a:lnTo>
                  <a:pt x="53420" y="68630"/>
                </a:lnTo>
                <a:lnTo>
                  <a:pt x="53390" y="68470"/>
                </a:lnTo>
                <a:lnTo>
                  <a:pt x="53430" y="68300"/>
                </a:lnTo>
                <a:lnTo>
                  <a:pt x="53540" y="68230"/>
                </a:lnTo>
                <a:lnTo>
                  <a:pt x="53590" y="68260"/>
                </a:lnTo>
                <a:lnTo>
                  <a:pt x="53600" y="68280"/>
                </a:lnTo>
                <a:lnTo>
                  <a:pt x="53590" y="68380"/>
                </a:lnTo>
                <a:lnTo>
                  <a:pt x="53590" y="68480"/>
                </a:lnTo>
                <a:lnTo>
                  <a:pt x="53610" y="68560"/>
                </a:lnTo>
                <a:lnTo>
                  <a:pt x="53740" y="69010"/>
                </a:lnTo>
                <a:lnTo>
                  <a:pt x="53850" y="69290"/>
                </a:lnTo>
                <a:lnTo>
                  <a:pt x="53910" y="69370"/>
                </a:lnTo>
                <a:lnTo>
                  <a:pt x="54040" y="69420"/>
                </a:lnTo>
                <a:lnTo>
                  <a:pt x="54110" y="69460"/>
                </a:lnTo>
                <a:lnTo>
                  <a:pt x="54160" y="69510"/>
                </a:lnTo>
                <a:lnTo>
                  <a:pt x="54170" y="69520"/>
                </a:lnTo>
                <a:lnTo>
                  <a:pt x="54170" y="69540"/>
                </a:lnTo>
                <a:lnTo>
                  <a:pt x="54170" y="69590"/>
                </a:lnTo>
                <a:lnTo>
                  <a:pt x="54170" y="69600"/>
                </a:lnTo>
                <a:lnTo>
                  <a:pt x="54220" y="69670"/>
                </a:lnTo>
                <a:lnTo>
                  <a:pt x="54240" y="69690"/>
                </a:lnTo>
                <a:lnTo>
                  <a:pt x="54270" y="69690"/>
                </a:lnTo>
                <a:lnTo>
                  <a:pt x="54270" y="69660"/>
                </a:lnTo>
                <a:lnTo>
                  <a:pt x="54260" y="69590"/>
                </a:lnTo>
                <a:lnTo>
                  <a:pt x="54250" y="69560"/>
                </a:lnTo>
                <a:lnTo>
                  <a:pt x="54310" y="69570"/>
                </a:lnTo>
                <a:lnTo>
                  <a:pt x="54360" y="69600"/>
                </a:lnTo>
                <a:lnTo>
                  <a:pt x="54350" y="69690"/>
                </a:lnTo>
                <a:lnTo>
                  <a:pt x="54340" y="69930"/>
                </a:lnTo>
                <a:lnTo>
                  <a:pt x="54350" y="69980"/>
                </a:lnTo>
                <a:lnTo>
                  <a:pt x="54250" y="69970"/>
                </a:lnTo>
                <a:lnTo>
                  <a:pt x="54210" y="69940"/>
                </a:lnTo>
                <a:lnTo>
                  <a:pt x="53990" y="69580"/>
                </a:lnTo>
                <a:lnTo>
                  <a:pt x="53890" y="69450"/>
                </a:lnTo>
                <a:lnTo>
                  <a:pt x="53800" y="69400"/>
                </a:lnTo>
                <a:lnTo>
                  <a:pt x="53830" y="69470"/>
                </a:lnTo>
                <a:lnTo>
                  <a:pt x="53930" y="69670"/>
                </a:lnTo>
                <a:lnTo>
                  <a:pt x="53950" y="69770"/>
                </a:lnTo>
                <a:lnTo>
                  <a:pt x="53910" y="69870"/>
                </a:lnTo>
                <a:lnTo>
                  <a:pt x="53720" y="70160"/>
                </a:lnTo>
                <a:lnTo>
                  <a:pt x="53670" y="70210"/>
                </a:lnTo>
                <a:lnTo>
                  <a:pt x="53600" y="70230"/>
                </a:lnTo>
                <a:lnTo>
                  <a:pt x="53460" y="70220"/>
                </a:lnTo>
                <a:lnTo>
                  <a:pt x="53400" y="70240"/>
                </a:lnTo>
                <a:lnTo>
                  <a:pt x="53350" y="70290"/>
                </a:lnTo>
                <a:lnTo>
                  <a:pt x="53330" y="70370"/>
                </a:lnTo>
                <a:lnTo>
                  <a:pt x="53390" y="70370"/>
                </a:lnTo>
                <a:lnTo>
                  <a:pt x="53500" y="70310"/>
                </a:lnTo>
                <a:lnTo>
                  <a:pt x="54270" y="70270"/>
                </a:lnTo>
                <a:lnTo>
                  <a:pt x="54400" y="70350"/>
                </a:lnTo>
                <a:lnTo>
                  <a:pt x="54370" y="70490"/>
                </a:lnTo>
                <a:lnTo>
                  <a:pt x="54320" y="70570"/>
                </a:lnTo>
                <a:lnTo>
                  <a:pt x="54250" y="70610"/>
                </a:lnTo>
                <a:lnTo>
                  <a:pt x="54070" y="70670"/>
                </a:lnTo>
                <a:lnTo>
                  <a:pt x="54010" y="70670"/>
                </a:lnTo>
                <a:lnTo>
                  <a:pt x="53960" y="70640"/>
                </a:lnTo>
                <a:lnTo>
                  <a:pt x="53930" y="70600"/>
                </a:lnTo>
                <a:lnTo>
                  <a:pt x="53900" y="70510"/>
                </a:lnTo>
                <a:lnTo>
                  <a:pt x="53880" y="70470"/>
                </a:lnTo>
                <a:lnTo>
                  <a:pt x="53840" y="70580"/>
                </a:lnTo>
                <a:lnTo>
                  <a:pt x="53780" y="70650"/>
                </a:lnTo>
                <a:lnTo>
                  <a:pt x="53700" y="70710"/>
                </a:lnTo>
                <a:lnTo>
                  <a:pt x="53480" y="70780"/>
                </a:lnTo>
                <a:lnTo>
                  <a:pt x="53410" y="70840"/>
                </a:lnTo>
                <a:lnTo>
                  <a:pt x="53400" y="70930"/>
                </a:lnTo>
                <a:lnTo>
                  <a:pt x="53290" y="70930"/>
                </a:lnTo>
                <a:lnTo>
                  <a:pt x="53270" y="70950"/>
                </a:lnTo>
                <a:lnTo>
                  <a:pt x="53270" y="71000"/>
                </a:lnTo>
                <a:lnTo>
                  <a:pt x="53260" y="71040"/>
                </a:lnTo>
                <a:lnTo>
                  <a:pt x="53240" y="71070"/>
                </a:lnTo>
                <a:lnTo>
                  <a:pt x="53210" y="71090"/>
                </a:lnTo>
                <a:lnTo>
                  <a:pt x="53360" y="71090"/>
                </a:lnTo>
                <a:lnTo>
                  <a:pt x="53340" y="71140"/>
                </a:lnTo>
                <a:lnTo>
                  <a:pt x="53300" y="71190"/>
                </a:lnTo>
                <a:lnTo>
                  <a:pt x="53260" y="71240"/>
                </a:lnTo>
                <a:lnTo>
                  <a:pt x="53230" y="71260"/>
                </a:lnTo>
                <a:lnTo>
                  <a:pt x="53200" y="71240"/>
                </a:lnTo>
                <a:lnTo>
                  <a:pt x="53180" y="71210"/>
                </a:lnTo>
                <a:lnTo>
                  <a:pt x="53150" y="71170"/>
                </a:lnTo>
                <a:lnTo>
                  <a:pt x="53110" y="71170"/>
                </a:lnTo>
                <a:lnTo>
                  <a:pt x="53170" y="71280"/>
                </a:lnTo>
                <a:lnTo>
                  <a:pt x="53190" y="71350"/>
                </a:lnTo>
                <a:lnTo>
                  <a:pt x="53160" y="71380"/>
                </a:lnTo>
                <a:lnTo>
                  <a:pt x="53120" y="71400"/>
                </a:lnTo>
                <a:lnTo>
                  <a:pt x="53050" y="71480"/>
                </a:lnTo>
                <a:lnTo>
                  <a:pt x="52920" y="71540"/>
                </a:lnTo>
                <a:lnTo>
                  <a:pt x="52750" y="71710"/>
                </a:lnTo>
                <a:lnTo>
                  <a:pt x="52580" y="71780"/>
                </a:lnTo>
                <a:lnTo>
                  <a:pt x="52500" y="71850"/>
                </a:lnTo>
                <a:lnTo>
                  <a:pt x="52360" y="72040"/>
                </a:lnTo>
                <a:lnTo>
                  <a:pt x="52260" y="72130"/>
                </a:lnTo>
                <a:lnTo>
                  <a:pt x="52150" y="72150"/>
                </a:lnTo>
                <a:lnTo>
                  <a:pt x="51920" y="72120"/>
                </a:lnTo>
                <a:lnTo>
                  <a:pt x="51920" y="72160"/>
                </a:lnTo>
                <a:lnTo>
                  <a:pt x="52030" y="72240"/>
                </a:lnTo>
                <a:lnTo>
                  <a:pt x="51980" y="72280"/>
                </a:lnTo>
                <a:lnTo>
                  <a:pt x="51900" y="72270"/>
                </a:lnTo>
                <a:lnTo>
                  <a:pt x="51860" y="72280"/>
                </a:lnTo>
                <a:lnTo>
                  <a:pt x="51920" y="72310"/>
                </a:lnTo>
                <a:lnTo>
                  <a:pt x="51960" y="72360"/>
                </a:lnTo>
                <a:lnTo>
                  <a:pt x="51950" y="72450"/>
                </a:lnTo>
                <a:lnTo>
                  <a:pt x="52000" y="72500"/>
                </a:lnTo>
                <a:lnTo>
                  <a:pt x="52070" y="72520"/>
                </a:lnTo>
                <a:lnTo>
                  <a:pt x="52130" y="72530"/>
                </a:lnTo>
                <a:lnTo>
                  <a:pt x="52040" y="72600"/>
                </a:lnTo>
                <a:lnTo>
                  <a:pt x="51860" y="72600"/>
                </a:lnTo>
                <a:lnTo>
                  <a:pt x="51680" y="72540"/>
                </a:lnTo>
                <a:lnTo>
                  <a:pt x="51590" y="72450"/>
                </a:lnTo>
                <a:lnTo>
                  <a:pt x="51620" y="72430"/>
                </a:lnTo>
                <a:lnTo>
                  <a:pt x="51660" y="72410"/>
                </a:lnTo>
                <a:lnTo>
                  <a:pt x="51700" y="72420"/>
                </a:lnTo>
                <a:lnTo>
                  <a:pt x="51730" y="72450"/>
                </a:lnTo>
                <a:lnTo>
                  <a:pt x="51720" y="72400"/>
                </a:lnTo>
                <a:lnTo>
                  <a:pt x="51710" y="72280"/>
                </a:lnTo>
                <a:lnTo>
                  <a:pt x="51690" y="72240"/>
                </a:lnTo>
                <a:lnTo>
                  <a:pt x="51660" y="72230"/>
                </a:lnTo>
                <a:lnTo>
                  <a:pt x="51590" y="72300"/>
                </a:lnTo>
                <a:lnTo>
                  <a:pt x="51550" y="72320"/>
                </a:lnTo>
                <a:lnTo>
                  <a:pt x="51520" y="72310"/>
                </a:lnTo>
                <a:lnTo>
                  <a:pt x="51490" y="72250"/>
                </a:lnTo>
                <a:lnTo>
                  <a:pt x="51470" y="72240"/>
                </a:lnTo>
                <a:lnTo>
                  <a:pt x="51450" y="72260"/>
                </a:lnTo>
                <a:lnTo>
                  <a:pt x="51410" y="72310"/>
                </a:lnTo>
                <a:lnTo>
                  <a:pt x="51390" y="72320"/>
                </a:lnTo>
                <a:lnTo>
                  <a:pt x="51360" y="72350"/>
                </a:lnTo>
                <a:lnTo>
                  <a:pt x="51360" y="72420"/>
                </a:lnTo>
                <a:lnTo>
                  <a:pt x="51380" y="72490"/>
                </a:lnTo>
                <a:lnTo>
                  <a:pt x="51400" y="72530"/>
                </a:lnTo>
                <a:lnTo>
                  <a:pt x="51300" y="72600"/>
                </a:lnTo>
                <a:lnTo>
                  <a:pt x="51270" y="72610"/>
                </a:lnTo>
                <a:lnTo>
                  <a:pt x="51230" y="72600"/>
                </a:lnTo>
                <a:lnTo>
                  <a:pt x="51170" y="72550"/>
                </a:lnTo>
                <a:lnTo>
                  <a:pt x="51130" y="72530"/>
                </a:lnTo>
                <a:lnTo>
                  <a:pt x="51550" y="72940"/>
                </a:lnTo>
                <a:lnTo>
                  <a:pt x="51440" y="72960"/>
                </a:lnTo>
                <a:lnTo>
                  <a:pt x="51390" y="72950"/>
                </a:lnTo>
                <a:lnTo>
                  <a:pt x="51390" y="73020"/>
                </a:lnTo>
                <a:lnTo>
                  <a:pt x="51630" y="73020"/>
                </a:lnTo>
                <a:lnTo>
                  <a:pt x="51700" y="72970"/>
                </a:lnTo>
                <a:lnTo>
                  <a:pt x="51730" y="72980"/>
                </a:lnTo>
                <a:lnTo>
                  <a:pt x="51760" y="73060"/>
                </a:lnTo>
                <a:lnTo>
                  <a:pt x="51780" y="73060"/>
                </a:lnTo>
                <a:lnTo>
                  <a:pt x="51880" y="72800"/>
                </a:lnTo>
                <a:lnTo>
                  <a:pt x="52070" y="72730"/>
                </a:lnTo>
                <a:lnTo>
                  <a:pt x="52290" y="72760"/>
                </a:lnTo>
                <a:lnTo>
                  <a:pt x="52470" y="72860"/>
                </a:lnTo>
                <a:lnTo>
                  <a:pt x="52450" y="72880"/>
                </a:lnTo>
                <a:lnTo>
                  <a:pt x="52420" y="72920"/>
                </a:lnTo>
                <a:lnTo>
                  <a:pt x="52400" y="72940"/>
                </a:lnTo>
                <a:lnTo>
                  <a:pt x="52490" y="72970"/>
                </a:lnTo>
                <a:lnTo>
                  <a:pt x="52530" y="72960"/>
                </a:lnTo>
                <a:lnTo>
                  <a:pt x="52570" y="72890"/>
                </a:lnTo>
                <a:lnTo>
                  <a:pt x="52490" y="72690"/>
                </a:lnTo>
                <a:lnTo>
                  <a:pt x="52470" y="72610"/>
                </a:lnTo>
                <a:lnTo>
                  <a:pt x="52610" y="72610"/>
                </a:lnTo>
                <a:lnTo>
                  <a:pt x="52490" y="72520"/>
                </a:lnTo>
                <a:lnTo>
                  <a:pt x="52430" y="72470"/>
                </a:lnTo>
                <a:lnTo>
                  <a:pt x="52400" y="72360"/>
                </a:lnTo>
                <a:lnTo>
                  <a:pt x="52580" y="72380"/>
                </a:lnTo>
                <a:lnTo>
                  <a:pt x="52660" y="72410"/>
                </a:lnTo>
                <a:lnTo>
                  <a:pt x="52730" y="72490"/>
                </a:lnTo>
                <a:lnTo>
                  <a:pt x="52740" y="72510"/>
                </a:lnTo>
                <a:lnTo>
                  <a:pt x="52750" y="72590"/>
                </a:lnTo>
                <a:lnTo>
                  <a:pt x="52760" y="72610"/>
                </a:lnTo>
                <a:lnTo>
                  <a:pt x="52960" y="72730"/>
                </a:lnTo>
                <a:lnTo>
                  <a:pt x="52930" y="72810"/>
                </a:lnTo>
                <a:lnTo>
                  <a:pt x="52880" y="72810"/>
                </a:lnTo>
                <a:lnTo>
                  <a:pt x="52820" y="72780"/>
                </a:lnTo>
                <a:lnTo>
                  <a:pt x="52760" y="72770"/>
                </a:lnTo>
                <a:lnTo>
                  <a:pt x="52830" y="72810"/>
                </a:lnTo>
                <a:lnTo>
                  <a:pt x="52930" y="72850"/>
                </a:lnTo>
                <a:lnTo>
                  <a:pt x="53030" y="72900"/>
                </a:lnTo>
                <a:lnTo>
                  <a:pt x="53070" y="73000"/>
                </a:lnTo>
                <a:lnTo>
                  <a:pt x="53050" y="73090"/>
                </a:lnTo>
                <a:lnTo>
                  <a:pt x="52990" y="73130"/>
                </a:lnTo>
                <a:lnTo>
                  <a:pt x="52830" y="73140"/>
                </a:lnTo>
                <a:lnTo>
                  <a:pt x="52780" y="73150"/>
                </a:lnTo>
                <a:lnTo>
                  <a:pt x="52730" y="73180"/>
                </a:lnTo>
                <a:lnTo>
                  <a:pt x="52680" y="73190"/>
                </a:lnTo>
                <a:lnTo>
                  <a:pt x="52630" y="73160"/>
                </a:lnTo>
                <a:lnTo>
                  <a:pt x="52590" y="73130"/>
                </a:lnTo>
                <a:lnTo>
                  <a:pt x="52510" y="73100"/>
                </a:lnTo>
                <a:lnTo>
                  <a:pt x="52470" y="73100"/>
                </a:lnTo>
                <a:lnTo>
                  <a:pt x="52210" y="73140"/>
                </a:lnTo>
                <a:lnTo>
                  <a:pt x="52130" y="73100"/>
                </a:lnTo>
                <a:lnTo>
                  <a:pt x="52140" y="73070"/>
                </a:lnTo>
                <a:lnTo>
                  <a:pt x="52150" y="73000"/>
                </a:lnTo>
                <a:lnTo>
                  <a:pt x="52150" y="72970"/>
                </a:lnTo>
                <a:lnTo>
                  <a:pt x="52090" y="72970"/>
                </a:lnTo>
                <a:lnTo>
                  <a:pt x="52040" y="73000"/>
                </a:lnTo>
                <a:lnTo>
                  <a:pt x="51990" y="73040"/>
                </a:lnTo>
                <a:lnTo>
                  <a:pt x="51940" y="73100"/>
                </a:lnTo>
                <a:lnTo>
                  <a:pt x="51980" y="73130"/>
                </a:lnTo>
                <a:lnTo>
                  <a:pt x="52020" y="73170"/>
                </a:lnTo>
                <a:lnTo>
                  <a:pt x="52050" y="73220"/>
                </a:lnTo>
                <a:lnTo>
                  <a:pt x="52070" y="73260"/>
                </a:lnTo>
                <a:lnTo>
                  <a:pt x="52070" y="73300"/>
                </a:lnTo>
                <a:lnTo>
                  <a:pt x="51970" y="73300"/>
                </a:lnTo>
                <a:lnTo>
                  <a:pt x="51930" y="73330"/>
                </a:lnTo>
                <a:lnTo>
                  <a:pt x="51950" y="73400"/>
                </a:lnTo>
                <a:lnTo>
                  <a:pt x="52130" y="73510"/>
                </a:lnTo>
                <a:lnTo>
                  <a:pt x="52200" y="73530"/>
                </a:lnTo>
                <a:lnTo>
                  <a:pt x="52280" y="73590"/>
                </a:lnTo>
                <a:lnTo>
                  <a:pt x="52360" y="73680"/>
                </a:lnTo>
                <a:lnTo>
                  <a:pt x="52400" y="73790"/>
                </a:lnTo>
                <a:lnTo>
                  <a:pt x="52120" y="73560"/>
                </a:lnTo>
                <a:lnTo>
                  <a:pt x="52060" y="73570"/>
                </a:lnTo>
                <a:lnTo>
                  <a:pt x="52060" y="73640"/>
                </a:lnTo>
                <a:lnTo>
                  <a:pt x="52110" y="73680"/>
                </a:lnTo>
                <a:lnTo>
                  <a:pt x="52170" y="73710"/>
                </a:lnTo>
                <a:lnTo>
                  <a:pt x="52210" y="73710"/>
                </a:lnTo>
                <a:lnTo>
                  <a:pt x="52240" y="73750"/>
                </a:lnTo>
                <a:lnTo>
                  <a:pt x="52250" y="73820"/>
                </a:lnTo>
                <a:lnTo>
                  <a:pt x="52280" y="73870"/>
                </a:lnTo>
                <a:lnTo>
                  <a:pt x="52340" y="73830"/>
                </a:lnTo>
                <a:lnTo>
                  <a:pt x="52330" y="73860"/>
                </a:lnTo>
                <a:lnTo>
                  <a:pt x="52320" y="73880"/>
                </a:lnTo>
                <a:lnTo>
                  <a:pt x="52310" y="73890"/>
                </a:lnTo>
                <a:lnTo>
                  <a:pt x="52300" y="73910"/>
                </a:lnTo>
                <a:lnTo>
                  <a:pt x="52300" y="73960"/>
                </a:lnTo>
                <a:lnTo>
                  <a:pt x="52380" y="73920"/>
                </a:lnTo>
                <a:lnTo>
                  <a:pt x="52410" y="73920"/>
                </a:lnTo>
                <a:lnTo>
                  <a:pt x="52420" y="73980"/>
                </a:lnTo>
                <a:lnTo>
                  <a:pt x="52420" y="74050"/>
                </a:lnTo>
                <a:lnTo>
                  <a:pt x="52390" y="74100"/>
                </a:lnTo>
                <a:lnTo>
                  <a:pt x="52360" y="74130"/>
                </a:lnTo>
                <a:lnTo>
                  <a:pt x="52330" y="74100"/>
                </a:lnTo>
                <a:lnTo>
                  <a:pt x="52260" y="74080"/>
                </a:lnTo>
                <a:lnTo>
                  <a:pt x="52150" y="74120"/>
                </a:lnTo>
                <a:lnTo>
                  <a:pt x="52040" y="74180"/>
                </a:lnTo>
                <a:lnTo>
                  <a:pt x="51990" y="74240"/>
                </a:lnTo>
                <a:lnTo>
                  <a:pt x="52020" y="74230"/>
                </a:lnTo>
                <a:lnTo>
                  <a:pt x="52050" y="74240"/>
                </a:lnTo>
                <a:lnTo>
                  <a:pt x="52080" y="74270"/>
                </a:lnTo>
                <a:lnTo>
                  <a:pt x="52090" y="74320"/>
                </a:lnTo>
                <a:lnTo>
                  <a:pt x="51810" y="74460"/>
                </a:lnTo>
                <a:lnTo>
                  <a:pt x="51720" y="74480"/>
                </a:lnTo>
                <a:lnTo>
                  <a:pt x="51760" y="74440"/>
                </a:lnTo>
                <a:lnTo>
                  <a:pt x="51840" y="74390"/>
                </a:lnTo>
                <a:lnTo>
                  <a:pt x="51880" y="74360"/>
                </a:lnTo>
                <a:lnTo>
                  <a:pt x="51840" y="74320"/>
                </a:lnTo>
                <a:lnTo>
                  <a:pt x="51860" y="74290"/>
                </a:lnTo>
                <a:lnTo>
                  <a:pt x="51880" y="74280"/>
                </a:lnTo>
                <a:lnTo>
                  <a:pt x="51880" y="74240"/>
                </a:lnTo>
                <a:lnTo>
                  <a:pt x="51830" y="74240"/>
                </a:lnTo>
                <a:lnTo>
                  <a:pt x="51780" y="74250"/>
                </a:lnTo>
                <a:lnTo>
                  <a:pt x="51740" y="74280"/>
                </a:lnTo>
                <a:lnTo>
                  <a:pt x="51710" y="74340"/>
                </a:lnTo>
                <a:lnTo>
                  <a:pt x="51670" y="74370"/>
                </a:lnTo>
                <a:lnTo>
                  <a:pt x="51570" y="74380"/>
                </a:lnTo>
                <a:lnTo>
                  <a:pt x="51530" y="74400"/>
                </a:lnTo>
                <a:lnTo>
                  <a:pt x="51500" y="74440"/>
                </a:lnTo>
                <a:lnTo>
                  <a:pt x="51440" y="74580"/>
                </a:lnTo>
                <a:lnTo>
                  <a:pt x="51400" y="74610"/>
                </a:lnTo>
                <a:lnTo>
                  <a:pt x="51240" y="74600"/>
                </a:lnTo>
                <a:lnTo>
                  <a:pt x="51240" y="74630"/>
                </a:lnTo>
                <a:lnTo>
                  <a:pt x="51250" y="74700"/>
                </a:lnTo>
                <a:lnTo>
                  <a:pt x="51260" y="74730"/>
                </a:lnTo>
                <a:lnTo>
                  <a:pt x="51180" y="74690"/>
                </a:lnTo>
                <a:lnTo>
                  <a:pt x="51150" y="74690"/>
                </a:lnTo>
                <a:lnTo>
                  <a:pt x="51110" y="74730"/>
                </a:lnTo>
                <a:lnTo>
                  <a:pt x="51160" y="74820"/>
                </a:lnTo>
                <a:lnTo>
                  <a:pt x="51120" y="74920"/>
                </a:lnTo>
                <a:lnTo>
                  <a:pt x="51040" y="75030"/>
                </a:lnTo>
                <a:lnTo>
                  <a:pt x="50990" y="75170"/>
                </a:lnTo>
                <a:lnTo>
                  <a:pt x="50990" y="75240"/>
                </a:lnTo>
                <a:lnTo>
                  <a:pt x="51010" y="75280"/>
                </a:lnTo>
                <a:lnTo>
                  <a:pt x="51020" y="75330"/>
                </a:lnTo>
                <a:lnTo>
                  <a:pt x="50990" y="75410"/>
                </a:lnTo>
                <a:lnTo>
                  <a:pt x="50950" y="75460"/>
                </a:lnTo>
                <a:lnTo>
                  <a:pt x="50900" y="75480"/>
                </a:lnTo>
                <a:lnTo>
                  <a:pt x="50840" y="75480"/>
                </a:lnTo>
                <a:lnTo>
                  <a:pt x="50800" y="75450"/>
                </a:lnTo>
                <a:lnTo>
                  <a:pt x="50780" y="75520"/>
                </a:lnTo>
                <a:lnTo>
                  <a:pt x="50780" y="75600"/>
                </a:lnTo>
                <a:lnTo>
                  <a:pt x="50780" y="75770"/>
                </a:lnTo>
                <a:lnTo>
                  <a:pt x="50740" y="75730"/>
                </a:lnTo>
                <a:lnTo>
                  <a:pt x="50710" y="75680"/>
                </a:lnTo>
                <a:lnTo>
                  <a:pt x="50700" y="75610"/>
                </a:lnTo>
                <a:lnTo>
                  <a:pt x="50720" y="75530"/>
                </a:lnTo>
                <a:lnTo>
                  <a:pt x="50690" y="75450"/>
                </a:lnTo>
                <a:lnTo>
                  <a:pt x="50680" y="75430"/>
                </a:lnTo>
                <a:lnTo>
                  <a:pt x="50660" y="75400"/>
                </a:lnTo>
                <a:lnTo>
                  <a:pt x="50630" y="75400"/>
                </a:lnTo>
                <a:lnTo>
                  <a:pt x="50610" y="75410"/>
                </a:lnTo>
                <a:lnTo>
                  <a:pt x="50590" y="75410"/>
                </a:lnTo>
                <a:lnTo>
                  <a:pt x="50540" y="75380"/>
                </a:lnTo>
                <a:lnTo>
                  <a:pt x="50510" y="75340"/>
                </a:lnTo>
                <a:lnTo>
                  <a:pt x="50460" y="75230"/>
                </a:lnTo>
                <a:lnTo>
                  <a:pt x="50420" y="75190"/>
                </a:lnTo>
                <a:lnTo>
                  <a:pt x="50420" y="75260"/>
                </a:lnTo>
                <a:lnTo>
                  <a:pt x="50460" y="75390"/>
                </a:lnTo>
                <a:lnTo>
                  <a:pt x="50510" y="75490"/>
                </a:lnTo>
                <a:lnTo>
                  <a:pt x="50470" y="75600"/>
                </a:lnTo>
                <a:lnTo>
                  <a:pt x="50460" y="75630"/>
                </a:lnTo>
                <a:lnTo>
                  <a:pt x="50440" y="75650"/>
                </a:lnTo>
                <a:lnTo>
                  <a:pt x="50420" y="75620"/>
                </a:lnTo>
                <a:lnTo>
                  <a:pt x="50420" y="75560"/>
                </a:lnTo>
                <a:lnTo>
                  <a:pt x="50440" y="75490"/>
                </a:lnTo>
                <a:lnTo>
                  <a:pt x="50450" y="75450"/>
                </a:lnTo>
                <a:lnTo>
                  <a:pt x="50340" y="75400"/>
                </a:lnTo>
                <a:lnTo>
                  <a:pt x="50340" y="75290"/>
                </a:lnTo>
                <a:lnTo>
                  <a:pt x="50350" y="75160"/>
                </a:lnTo>
                <a:lnTo>
                  <a:pt x="50320" y="75050"/>
                </a:lnTo>
                <a:lnTo>
                  <a:pt x="50320" y="75000"/>
                </a:lnTo>
                <a:lnTo>
                  <a:pt x="50360" y="74920"/>
                </a:lnTo>
                <a:lnTo>
                  <a:pt x="50380" y="74740"/>
                </a:lnTo>
                <a:lnTo>
                  <a:pt x="50380" y="74560"/>
                </a:lnTo>
                <a:lnTo>
                  <a:pt x="50370" y="74480"/>
                </a:lnTo>
                <a:lnTo>
                  <a:pt x="50370" y="74450"/>
                </a:lnTo>
                <a:lnTo>
                  <a:pt x="50400" y="74310"/>
                </a:lnTo>
                <a:lnTo>
                  <a:pt x="50400" y="74240"/>
                </a:lnTo>
                <a:lnTo>
                  <a:pt x="50370" y="74210"/>
                </a:lnTo>
                <a:lnTo>
                  <a:pt x="50330" y="74230"/>
                </a:lnTo>
                <a:lnTo>
                  <a:pt x="50290" y="74280"/>
                </a:lnTo>
                <a:lnTo>
                  <a:pt x="50280" y="74340"/>
                </a:lnTo>
                <a:lnTo>
                  <a:pt x="50270" y="74520"/>
                </a:lnTo>
                <a:lnTo>
                  <a:pt x="50260" y="74610"/>
                </a:lnTo>
                <a:lnTo>
                  <a:pt x="50230" y="74640"/>
                </a:lnTo>
                <a:lnTo>
                  <a:pt x="50200" y="74620"/>
                </a:lnTo>
                <a:lnTo>
                  <a:pt x="50090" y="74480"/>
                </a:lnTo>
                <a:lnTo>
                  <a:pt x="50100" y="74390"/>
                </a:lnTo>
                <a:lnTo>
                  <a:pt x="50160" y="74260"/>
                </a:lnTo>
                <a:lnTo>
                  <a:pt x="50180" y="74180"/>
                </a:lnTo>
                <a:lnTo>
                  <a:pt x="50160" y="74110"/>
                </a:lnTo>
                <a:lnTo>
                  <a:pt x="50140" y="74050"/>
                </a:lnTo>
                <a:lnTo>
                  <a:pt x="50100" y="73990"/>
                </a:lnTo>
                <a:lnTo>
                  <a:pt x="50070" y="73960"/>
                </a:lnTo>
                <a:lnTo>
                  <a:pt x="50110" y="74160"/>
                </a:lnTo>
                <a:lnTo>
                  <a:pt x="50080" y="74250"/>
                </a:lnTo>
                <a:lnTo>
                  <a:pt x="50040" y="74320"/>
                </a:lnTo>
                <a:lnTo>
                  <a:pt x="49990" y="74370"/>
                </a:lnTo>
                <a:lnTo>
                  <a:pt x="49930" y="74400"/>
                </a:lnTo>
                <a:lnTo>
                  <a:pt x="49950" y="74530"/>
                </a:lnTo>
                <a:lnTo>
                  <a:pt x="49940" y="74650"/>
                </a:lnTo>
                <a:lnTo>
                  <a:pt x="49940" y="74760"/>
                </a:lnTo>
                <a:lnTo>
                  <a:pt x="49990" y="74850"/>
                </a:lnTo>
                <a:lnTo>
                  <a:pt x="49960" y="74940"/>
                </a:lnTo>
                <a:lnTo>
                  <a:pt x="49930" y="75070"/>
                </a:lnTo>
                <a:lnTo>
                  <a:pt x="49910" y="75150"/>
                </a:lnTo>
                <a:lnTo>
                  <a:pt x="49880" y="75120"/>
                </a:lnTo>
                <a:lnTo>
                  <a:pt x="49850" y="75160"/>
                </a:lnTo>
                <a:lnTo>
                  <a:pt x="49760" y="75060"/>
                </a:lnTo>
                <a:lnTo>
                  <a:pt x="49660" y="75010"/>
                </a:lnTo>
                <a:lnTo>
                  <a:pt x="49530" y="74990"/>
                </a:lnTo>
                <a:lnTo>
                  <a:pt x="49320" y="74990"/>
                </a:lnTo>
                <a:lnTo>
                  <a:pt x="49270" y="74980"/>
                </a:lnTo>
                <a:lnTo>
                  <a:pt x="49240" y="74960"/>
                </a:lnTo>
                <a:lnTo>
                  <a:pt x="49180" y="74830"/>
                </a:lnTo>
                <a:lnTo>
                  <a:pt x="49160" y="74780"/>
                </a:lnTo>
                <a:lnTo>
                  <a:pt x="49140" y="74700"/>
                </a:lnTo>
                <a:lnTo>
                  <a:pt x="49090" y="74240"/>
                </a:lnTo>
                <a:lnTo>
                  <a:pt x="49000" y="74040"/>
                </a:lnTo>
                <a:lnTo>
                  <a:pt x="48970" y="73940"/>
                </a:lnTo>
                <a:lnTo>
                  <a:pt x="48950" y="73850"/>
                </a:lnTo>
                <a:lnTo>
                  <a:pt x="48940" y="73790"/>
                </a:lnTo>
                <a:lnTo>
                  <a:pt x="48930" y="73710"/>
                </a:lnTo>
                <a:lnTo>
                  <a:pt x="48930" y="73650"/>
                </a:lnTo>
                <a:lnTo>
                  <a:pt x="48940" y="73610"/>
                </a:lnTo>
                <a:lnTo>
                  <a:pt x="48960" y="73570"/>
                </a:lnTo>
                <a:lnTo>
                  <a:pt x="49080" y="73450"/>
                </a:lnTo>
                <a:lnTo>
                  <a:pt x="49100" y="73330"/>
                </a:lnTo>
                <a:lnTo>
                  <a:pt x="49090" y="73170"/>
                </a:lnTo>
                <a:lnTo>
                  <a:pt x="49110" y="73030"/>
                </a:lnTo>
                <a:lnTo>
                  <a:pt x="49140" y="72960"/>
                </a:lnTo>
                <a:lnTo>
                  <a:pt x="49180" y="72910"/>
                </a:lnTo>
                <a:lnTo>
                  <a:pt x="49220" y="72890"/>
                </a:lnTo>
                <a:lnTo>
                  <a:pt x="49270" y="72880"/>
                </a:lnTo>
                <a:lnTo>
                  <a:pt x="49380" y="72870"/>
                </a:lnTo>
                <a:lnTo>
                  <a:pt x="49430" y="72840"/>
                </a:lnTo>
                <a:lnTo>
                  <a:pt x="49450" y="72770"/>
                </a:lnTo>
                <a:lnTo>
                  <a:pt x="49450" y="72720"/>
                </a:lnTo>
                <a:lnTo>
                  <a:pt x="49420" y="72670"/>
                </a:lnTo>
                <a:close/>
                <a:moveTo>
                  <a:pt x="52410" y="73430"/>
                </a:moveTo>
                <a:lnTo>
                  <a:pt x="52400" y="73410"/>
                </a:lnTo>
                <a:lnTo>
                  <a:pt x="52370" y="73330"/>
                </a:lnTo>
                <a:lnTo>
                  <a:pt x="52360" y="73300"/>
                </a:lnTo>
                <a:lnTo>
                  <a:pt x="52310" y="73260"/>
                </a:lnTo>
                <a:lnTo>
                  <a:pt x="52150" y="73180"/>
                </a:lnTo>
                <a:lnTo>
                  <a:pt x="52510" y="73190"/>
                </a:lnTo>
                <a:lnTo>
                  <a:pt x="52690" y="73240"/>
                </a:lnTo>
                <a:lnTo>
                  <a:pt x="52960" y="73430"/>
                </a:lnTo>
                <a:lnTo>
                  <a:pt x="52810" y="73430"/>
                </a:lnTo>
                <a:lnTo>
                  <a:pt x="52740" y="73420"/>
                </a:lnTo>
                <a:lnTo>
                  <a:pt x="52670" y="73350"/>
                </a:lnTo>
                <a:lnTo>
                  <a:pt x="52680" y="73480"/>
                </a:lnTo>
                <a:lnTo>
                  <a:pt x="52720" y="73520"/>
                </a:lnTo>
                <a:lnTo>
                  <a:pt x="52860" y="73510"/>
                </a:lnTo>
                <a:lnTo>
                  <a:pt x="52780" y="73620"/>
                </a:lnTo>
                <a:lnTo>
                  <a:pt x="52690" y="73600"/>
                </a:lnTo>
                <a:lnTo>
                  <a:pt x="52530" y="73460"/>
                </a:lnTo>
                <a:lnTo>
                  <a:pt x="52410" y="73430"/>
                </a:lnTo>
                <a:close/>
                <a:moveTo>
                  <a:pt x="52580" y="74380"/>
                </a:moveTo>
                <a:lnTo>
                  <a:pt x="52590" y="74390"/>
                </a:lnTo>
                <a:lnTo>
                  <a:pt x="52590" y="74430"/>
                </a:lnTo>
                <a:lnTo>
                  <a:pt x="52590" y="74450"/>
                </a:lnTo>
                <a:lnTo>
                  <a:pt x="52570" y="74470"/>
                </a:lnTo>
                <a:lnTo>
                  <a:pt x="52490" y="74620"/>
                </a:lnTo>
                <a:lnTo>
                  <a:pt x="52430" y="74660"/>
                </a:lnTo>
                <a:lnTo>
                  <a:pt x="52420" y="74700"/>
                </a:lnTo>
                <a:lnTo>
                  <a:pt x="52410" y="74730"/>
                </a:lnTo>
                <a:lnTo>
                  <a:pt x="52410" y="74770"/>
                </a:lnTo>
                <a:lnTo>
                  <a:pt x="52400" y="74800"/>
                </a:lnTo>
                <a:lnTo>
                  <a:pt x="52390" y="74830"/>
                </a:lnTo>
                <a:lnTo>
                  <a:pt x="52380" y="74850"/>
                </a:lnTo>
                <a:lnTo>
                  <a:pt x="52360" y="74880"/>
                </a:lnTo>
                <a:lnTo>
                  <a:pt x="52340" y="74900"/>
                </a:lnTo>
                <a:lnTo>
                  <a:pt x="52310" y="74890"/>
                </a:lnTo>
                <a:lnTo>
                  <a:pt x="52290" y="74890"/>
                </a:lnTo>
                <a:lnTo>
                  <a:pt x="52280" y="74910"/>
                </a:lnTo>
                <a:lnTo>
                  <a:pt x="52250" y="74910"/>
                </a:lnTo>
                <a:lnTo>
                  <a:pt x="52220" y="74900"/>
                </a:lnTo>
                <a:lnTo>
                  <a:pt x="52180" y="74860"/>
                </a:lnTo>
                <a:lnTo>
                  <a:pt x="52150" y="74800"/>
                </a:lnTo>
                <a:lnTo>
                  <a:pt x="52140" y="74760"/>
                </a:lnTo>
                <a:lnTo>
                  <a:pt x="52160" y="74730"/>
                </a:lnTo>
                <a:lnTo>
                  <a:pt x="52180" y="74740"/>
                </a:lnTo>
                <a:lnTo>
                  <a:pt x="52200" y="74720"/>
                </a:lnTo>
                <a:lnTo>
                  <a:pt x="52190" y="74690"/>
                </a:lnTo>
                <a:lnTo>
                  <a:pt x="52170" y="74640"/>
                </a:lnTo>
                <a:lnTo>
                  <a:pt x="52170" y="74620"/>
                </a:lnTo>
                <a:lnTo>
                  <a:pt x="52190" y="74620"/>
                </a:lnTo>
                <a:lnTo>
                  <a:pt x="52220" y="74610"/>
                </a:lnTo>
                <a:lnTo>
                  <a:pt x="52250" y="74580"/>
                </a:lnTo>
                <a:lnTo>
                  <a:pt x="52260" y="74540"/>
                </a:lnTo>
                <a:lnTo>
                  <a:pt x="52230" y="74520"/>
                </a:lnTo>
                <a:lnTo>
                  <a:pt x="52240" y="74490"/>
                </a:lnTo>
                <a:lnTo>
                  <a:pt x="52370" y="74400"/>
                </a:lnTo>
                <a:lnTo>
                  <a:pt x="52420" y="74340"/>
                </a:lnTo>
                <a:lnTo>
                  <a:pt x="52470" y="74290"/>
                </a:lnTo>
                <a:lnTo>
                  <a:pt x="52520" y="74260"/>
                </a:lnTo>
                <a:lnTo>
                  <a:pt x="52560" y="74260"/>
                </a:lnTo>
                <a:lnTo>
                  <a:pt x="52580" y="74330"/>
                </a:lnTo>
                <a:lnTo>
                  <a:pt x="52580" y="74380"/>
                </a:lnTo>
                <a:close/>
                <a:moveTo>
                  <a:pt x="53280" y="73720"/>
                </a:moveTo>
                <a:lnTo>
                  <a:pt x="53360" y="73730"/>
                </a:lnTo>
                <a:lnTo>
                  <a:pt x="53380" y="73740"/>
                </a:lnTo>
                <a:lnTo>
                  <a:pt x="53350" y="73780"/>
                </a:lnTo>
                <a:lnTo>
                  <a:pt x="53140" y="73920"/>
                </a:lnTo>
                <a:lnTo>
                  <a:pt x="53110" y="73910"/>
                </a:lnTo>
                <a:lnTo>
                  <a:pt x="53130" y="73840"/>
                </a:lnTo>
                <a:lnTo>
                  <a:pt x="53160" y="73780"/>
                </a:lnTo>
                <a:lnTo>
                  <a:pt x="53200" y="73720"/>
                </a:lnTo>
                <a:lnTo>
                  <a:pt x="53240" y="73700"/>
                </a:lnTo>
                <a:lnTo>
                  <a:pt x="53280" y="73720"/>
                </a:lnTo>
                <a:close/>
                <a:moveTo>
                  <a:pt x="53530" y="73210"/>
                </a:moveTo>
                <a:lnTo>
                  <a:pt x="53540" y="73210"/>
                </a:lnTo>
                <a:lnTo>
                  <a:pt x="53570" y="73240"/>
                </a:lnTo>
                <a:lnTo>
                  <a:pt x="53560" y="73280"/>
                </a:lnTo>
                <a:lnTo>
                  <a:pt x="53530" y="73310"/>
                </a:lnTo>
                <a:lnTo>
                  <a:pt x="53510" y="73340"/>
                </a:lnTo>
                <a:lnTo>
                  <a:pt x="53470" y="73410"/>
                </a:lnTo>
                <a:lnTo>
                  <a:pt x="53470" y="73430"/>
                </a:lnTo>
                <a:lnTo>
                  <a:pt x="53470" y="73450"/>
                </a:lnTo>
                <a:lnTo>
                  <a:pt x="53460" y="73460"/>
                </a:lnTo>
                <a:lnTo>
                  <a:pt x="53440" y="73470"/>
                </a:lnTo>
                <a:lnTo>
                  <a:pt x="53420" y="73470"/>
                </a:lnTo>
                <a:lnTo>
                  <a:pt x="53390" y="73440"/>
                </a:lnTo>
                <a:lnTo>
                  <a:pt x="53360" y="73420"/>
                </a:lnTo>
                <a:lnTo>
                  <a:pt x="53340" y="73420"/>
                </a:lnTo>
                <a:lnTo>
                  <a:pt x="53330" y="73420"/>
                </a:lnTo>
                <a:lnTo>
                  <a:pt x="53300" y="73400"/>
                </a:lnTo>
                <a:lnTo>
                  <a:pt x="53310" y="73340"/>
                </a:lnTo>
                <a:lnTo>
                  <a:pt x="53350" y="73270"/>
                </a:lnTo>
                <a:lnTo>
                  <a:pt x="53410" y="73210"/>
                </a:lnTo>
                <a:lnTo>
                  <a:pt x="53460" y="73190"/>
                </a:lnTo>
                <a:lnTo>
                  <a:pt x="53500" y="73200"/>
                </a:lnTo>
                <a:lnTo>
                  <a:pt x="53530" y="73210"/>
                </a:lnTo>
                <a:close/>
                <a:moveTo>
                  <a:pt x="53160" y="72940"/>
                </a:moveTo>
                <a:lnTo>
                  <a:pt x="53120" y="72900"/>
                </a:lnTo>
                <a:lnTo>
                  <a:pt x="53090" y="72850"/>
                </a:lnTo>
                <a:lnTo>
                  <a:pt x="53070" y="72820"/>
                </a:lnTo>
                <a:lnTo>
                  <a:pt x="53040" y="72770"/>
                </a:lnTo>
                <a:lnTo>
                  <a:pt x="53070" y="72750"/>
                </a:lnTo>
                <a:lnTo>
                  <a:pt x="53190" y="72750"/>
                </a:lnTo>
                <a:lnTo>
                  <a:pt x="53200" y="72740"/>
                </a:lnTo>
                <a:lnTo>
                  <a:pt x="53230" y="72740"/>
                </a:lnTo>
                <a:lnTo>
                  <a:pt x="53250" y="72750"/>
                </a:lnTo>
                <a:lnTo>
                  <a:pt x="53280" y="72780"/>
                </a:lnTo>
                <a:lnTo>
                  <a:pt x="53330" y="72860"/>
                </a:lnTo>
                <a:lnTo>
                  <a:pt x="53350" y="72870"/>
                </a:lnTo>
                <a:lnTo>
                  <a:pt x="53360" y="72880"/>
                </a:lnTo>
                <a:lnTo>
                  <a:pt x="53360" y="72910"/>
                </a:lnTo>
                <a:lnTo>
                  <a:pt x="53370" y="72990"/>
                </a:lnTo>
                <a:lnTo>
                  <a:pt x="53360" y="73060"/>
                </a:lnTo>
                <a:lnTo>
                  <a:pt x="53310" y="73110"/>
                </a:lnTo>
                <a:lnTo>
                  <a:pt x="53180" y="73180"/>
                </a:lnTo>
                <a:lnTo>
                  <a:pt x="53160" y="73180"/>
                </a:lnTo>
                <a:lnTo>
                  <a:pt x="53150" y="73150"/>
                </a:lnTo>
                <a:lnTo>
                  <a:pt x="53160" y="73110"/>
                </a:lnTo>
                <a:lnTo>
                  <a:pt x="53180" y="73100"/>
                </a:lnTo>
                <a:lnTo>
                  <a:pt x="53190" y="73080"/>
                </a:lnTo>
                <a:lnTo>
                  <a:pt x="53180" y="73040"/>
                </a:lnTo>
                <a:lnTo>
                  <a:pt x="53180" y="72990"/>
                </a:lnTo>
                <a:lnTo>
                  <a:pt x="53160" y="72940"/>
                </a:lnTo>
                <a:close/>
                <a:moveTo>
                  <a:pt x="51430" y="72670"/>
                </a:moveTo>
                <a:lnTo>
                  <a:pt x="51480" y="72650"/>
                </a:lnTo>
                <a:lnTo>
                  <a:pt x="51830" y="72740"/>
                </a:lnTo>
                <a:lnTo>
                  <a:pt x="51860" y="72780"/>
                </a:lnTo>
                <a:lnTo>
                  <a:pt x="51810" y="72790"/>
                </a:lnTo>
                <a:lnTo>
                  <a:pt x="51790" y="72790"/>
                </a:lnTo>
                <a:lnTo>
                  <a:pt x="51720" y="72790"/>
                </a:lnTo>
                <a:lnTo>
                  <a:pt x="51740" y="72810"/>
                </a:lnTo>
                <a:lnTo>
                  <a:pt x="51780" y="72870"/>
                </a:lnTo>
                <a:lnTo>
                  <a:pt x="51750" y="72930"/>
                </a:lnTo>
                <a:lnTo>
                  <a:pt x="51680" y="72950"/>
                </a:lnTo>
                <a:lnTo>
                  <a:pt x="51610" y="72940"/>
                </a:lnTo>
                <a:lnTo>
                  <a:pt x="51530" y="72890"/>
                </a:lnTo>
                <a:lnTo>
                  <a:pt x="51480" y="72840"/>
                </a:lnTo>
                <a:lnTo>
                  <a:pt x="51460" y="72790"/>
                </a:lnTo>
                <a:lnTo>
                  <a:pt x="51450" y="72750"/>
                </a:lnTo>
                <a:lnTo>
                  <a:pt x="51430" y="72720"/>
                </a:lnTo>
                <a:lnTo>
                  <a:pt x="51430" y="72670"/>
                </a:lnTo>
                <a:close/>
                <a:moveTo>
                  <a:pt x="53700" y="72570"/>
                </a:moveTo>
                <a:lnTo>
                  <a:pt x="53730" y="72580"/>
                </a:lnTo>
                <a:lnTo>
                  <a:pt x="53750" y="72620"/>
                </a:lnTo>
                <a:lnTo>
                  <a:pt x="53730" y="72640"/>
                </a:lnTo>
                <a:lnTo>
                  <a:pt x="53700" y="72670"/>
                </a:lnTo>
                <a:lnTo>
                  <a:pt x="53680" y="72650"/>
                </a:lnTo>
                <a:lnTo>
                  <a:pt x="53680" y="72610"/>
                </a:lnTo>
                <a:lnTo>
                  <a:pt x="53700" y="72570"/>
                </a:lnTo>
                <a:close/>
                <a:moveTo>
                  <a:pt x="53970" y="72620"/>
                </a:moveTo>
                <a:lnTo>
                  <a:pt x="53980" y="72650"/>
                </a:lnTo>
                <a:lnTo>
                  <a:pt x="53980" y="72710"/>
                </a:lnTo>
                <a:lnTo>
                  <a:pt x="53950" y="72740"/>
                </a:lnTo>
                <a:lnTo>
                  <a:pt x="53900" y="72710"/>
                </a:lnTo>
                <a:lnTo>
                  <a:pt x="53860" y="72650"/>
                </a:lnTo>
                <a:lnTo>
                  <a:pt x="53850" y="72640"/>
                </a:lnTo>
                <a:lnTo>
                  <a:pt x="53840" y="72620"/>
                </a:lnTo>
                <a:lnTo>
                  <a:pt x="53840" y="72580"/>
                </a:lnTo>
                <a:lnTo>
                  <a:pt x="53860" y="72540"/>
                </a:lnTo>
                <a:lnTo>
                  <a:pt x="53900" y="72550"/>
                </a:lnTo>
                <a:lnTo>
                  <a:pt x="53950" y="72590"/>
                </a:lnTo>
                <a:lnTo>
                  <a:pt x="53970" y="72620"/>
                </a:lnTo>
                <a:close/>
                <a:moveTo>
                  <a:pt x="53920" y="72380"/>
                </a:moveTo>
                <a:lnTo>
                  <a:pt x="53870" y="72470"/>
                </a:lnTo>
                <a:lnTo>
                  <a:pt x="53820" y="72540"/>
                </a:lnTo>
                <a:lnTo>
                  <a:pt x="53750" y="72530"/>
                </a:lnTo>
                <a:lnTo>
                  <a:pt x="53720" y="72440"/>
                </a:lnTo>
                <a:lnTo>
                  <a:pt x="53760" y="72340"/>
                </a:lnTo>
                <a:lnTo>
                  <a:pt x="53830" y="72310"/>
                </a:lnTo>
                <a:lnTo>
                  <a:pt x="53870" y="72300"/>
                </a:lnTo>
                <a:lnTo>
                  <a:pt x="53890" y="72310"/>
                </a:lnTo>
                <a:lnTo>
                  <a:pt x="53910" y="72340"/>
                </a:lnTo>
                <a:lnTo>
                  <a:pt x="53920" y="72380"/>
                </a:lnTo>
                <a:close/>
                <a:moveTo>
                  <a:pt x="53100" y="71940"/>
                </a:moveTo>
                <a:lnTo>
                  <a:pt x="53070" y="71960"/>
                </a:lnTo>
                <a:lnTo>
                  <a:pt x="53040" y="71990"/>
                </a:lnTo>
                <a:lnTo>
                  <a:pt x="53030" y="72050"/>
                </a:lnTo>
                <a:lnTo>
                  <a:pt x="53000" y="72050"/>
                </a:lnTo>
                <a:lnTo>
                  <a:pt x="52950" y="72020"/>
                </a:lnTo>
                <a:lnTo>
                  <a:pt x="52940" y="72030"/>
                </a:lnTo>
                <a:lnTo>
                  <a:pt x="52940" y="72060"/>
                </a:lnTo>
                <a:lnTo>
                  <a:pt x="52930" y="72070"/>
                </a:lnTo>
                <a:lnTo>
                  <a:pt x="52910" y="72060"/>
                </a:lnTo>
                <a:lnTo>
                  <a:pt x="52940" y="72180"/>
                </a:lnTo>
                <a:lnTo>
                  <a:pt x="52930" y="72250"/>
                </a:lnTo>
                <a:lnTo>
                  <a:pt x="52900" y="72270"/>
                </a:lnTo>
                <a:lnTo>
                  <a:pt x="52870" y="72250"/>
                </a:lnTo>
                <a:lnTo>
                  <a:pt x="52860" y="72200"/>
                </a:lnTo>
                <a:lnTo>
                  <a:pt x="52870" y="72400"/>
                </a:lnTo>
                <a:lnTo>
                  <a:pt x="52850" y="72390"/>
                </a:lnTo>
                <a:lnTo>
                  <a:pt x="52810" y="72410"/>
                </a:lnTo>
                <a:lnTo>
                  <a:pt x="52790" y="72450"/>
                </a:lnTo>
                <a:lnTo>
                  <a:pt x="52780" y="72450"/>
                </a:lnTo>
                <a:lnTo>
                  <a:pt x="52760" y="72410"/>
                </a:lnTo>
                <a:lnTo>
                  <a:pt x="52750" y="72360"/>
                </a:lnTo>
                <a:lnTo>
                  <a:pt x="52730" y="72300"/>
                </a:lnTo>
                <a:lnTo>
                  <a:pt x="52710" y="72260"/>
                </a:lnTo>
                <a:lnTo>
                  <a:pt x="52680" y="72200"/>
                </a:lnTo>
                <a:lnTo>
                  <a:pt x="52680" y="72140"/>
                </a:lnTo>
                <a:lnTo>
                  <a:pt x="52670" y="72110"/>
                </a:lnTo>
                <a:lnTo>
                  <a:pt x="52660" y="72090"/>
                </a:lnTo>
                <a:lnTo>
                  <a:pt x="52670" y="72040"/>
                </a:lnTo>
                <a:lnTo>
                  <a:pt x="52700" y="72010"/>
                </a:lnTo>
                <a:lnTo>
                  <a:pt x="52740" y="72010"/>
                </a:lnTo>
                <a:lnTo>
                  <a:pt x="52770" y="72030"/>
                </a:lnTo>
                <a:lnTo>
                  <a:pt x="52800" y="72090"/>
                </a:lnTo>
                <a:lnTo>
                  <a:pt x="52790" y="72060"/>
                </a:lnTo>
                <a:lnTo>
                  <a:pt x="52800" y="72040"/>
                </a:lnTo>
                <a:lnTo>
                  <a:pt x="52820" y="72030"/>
                </a:lnTo>
                <a:lnTo>
                  <a:pt x="52840" y="72020"/>
                </a:lnTo>
                <a:lnTo>
                  <a:pt x="52860" y="72010"/>
                </a:lnTo>
                <a:lnTo>
                  <a:pt x="52830" y="72010"/>
                </a:lnTo>
                <a:lnTo>
                  <a:pt x="52820" y="72010"/>
                </a:lnTo>
                <a:lnTo>
                  <a:pt x="52810" y="72000"/>
                </a:lnTo>
                <a:lnTo>
                  <a:pt x="52790" y="71990"/>
                </a:lnTo>
                <a:lnTo>
                  <a:pt x="52770" y="71990"/>
                </a:lnTo>
                <a:lnTo>
                  <a:pt x="52760" y="71970"/>
                </a:lnTo>
                <a:lnTo>
                  <a:pt x="52780" y="71920"/>
                </a:lnTo>
                <a:lnTo>
                  <a:pt x="52810" y="71880"/>
                </a:lnTo>
                <a:lnTo>
                  <a:pt x="52870" y="71800"/>
                </a:lnTo>
                <a:lnTo>
                  <a:pt x="52900" y="71750"/>
                </a:lnTo>
                <a:lnTo>
                  <a:pt x="52960" y="71710"/>
                </a:lnTo>
                <a:lnTo>
                  <a:pt x="53030" y="71690"/>
                </a:lnTo>
                <a:lnTo>
                  <a:pt x="53090" y="71690"/>
                </a:lnTo>
                <a:lnTo>
                  <a:pt x="53150" y="71710"/>
                </a:lnTo>
                <a:lnTo>
                  <a:pt x="53180" y="71750"/>
                </a:lnTo>
                <a:lnTo>
                  <a:pt x="53180" y="71770"/>
                </a:lnTo>
                <a:lnTo>
                  <a:pt x="53200" y="71780"/>
                </a:lnTo>
                <a:lnTo>
                  <a:pt x="53210" y="71780"/>
                </a:lnTo>
                <a:lnTo>
                  <a:pt x="53350" y="71740"/>
                </a:lnTo>
                <a:lnTo>
                  <a:pt x="53340" y="71770"/>
                </a:lnTo>
                <a:lnTo>
                  <a:pt x="53170" y="71860"/>
                </a:lnTo>
                <a:lnTo>
                  <a:pt x="53100" y="71940"/>
                </a:lnTo>
                <a:close/>
                <a:moveTo>
                  <a:pt x="54070" y="71180"/>
                </a:moveTo>
                <a:lnTo>
                  <a:pt x="54090" y="71190"/>
                </a:lnTo>
                <a:lnTo>
                  <a:pt x="54100" y="71210"/>
                </a:lnTo>
                <a:lnTo>
                  <a:pt x="54090" y="71240"/>
                </a:lnTo>
                <a:lnTo>
                  <a:pt x="54080" y="71240"/>
                </a:lnTo>
                <a:lnTo>
                  <a:pt x="54070" y="71250"/>
                </a:lnTo>
                <a:lnTo>
                  <a:pt x="54040" y="71270"/>
                </a:lnTo>
                <a:lnTo>
                  <a:pt x="54010" y="71280"/>
                </a:lnTo>
                <a:lnTo>
                  <a:pt x="53950" y="71270"/>
                </a:lnTo>
                <a:lnTo>
                  <a:pt x="53920" y="71250"/>
                </a:lnTo>
                <a:lnTo>
                  <a:pt x="53880" y="71430"/>
                </a:lnTo>
                <a:lnTo>
                  <a:pt x="53850" y="71490"/>
                </a:lnTo>
                <a:lnTo>
                  <a:pt x="53820" y="71500"/>
                </a:lnTo>
                <a:lnTo>
                  <a:pt x="53790" y="71510"/>
                </a:lnTo>
                <a:lnTo>
                  <a:pt x="53730" y="71480"/>
                </a:lnTo>
                <a:lnTo>
                  <a:pt x="53710" y="71410"/>
                </a:lnTo>
                <a:lnTo>
                  <a:pt x="53740" y="71350"/>
                </a:lnTo>
                <a:lnTo>
                  <a:pt x="53950" y="71090"/>
                </a:lnTo>
                <a:lnTo>
                  <a:pt x="54000" y="71070"/>
                </a:lnTo>
                <a:lnTo>
                  <a:pt x="54030" y="71100"/>
                </a:lnTo>
                <a:lnTo>
                  <a:pt x="54070" y="71180"/>
                </a:lnTo>
                <a:close/>
                <a:moveTo>
                  <a:pt x="53700" y="71380"/>
                </a:moveTo>
                <a:lnTo>
                  <a:pt x="53630" y="71440"/>
                </a:lnTo>
                <a:lnTo>
                  <a:pt x="53620" y="71450"/>
                </a:lnTo>
                <a:lnTo>
                  <a:pt x="53620" y="71470"/>
                </a:lnTo>
                <a:lnTo>
                  <a:pt x="53610" y="71480"/>
                </a:lnTo>
                <a:lnTo>
                  <a:pt x="53580" y="71490"/>
                </a:lnTo>
                <a:lnTo>
                  <a:pt x="53560" y="71490"/>
                </a:lnTo>
                <a:lnTo>
                  <a:pt x="53480" y="71540"/>
                </a:lnTo>
                <a:lnTo>
                  <a:pt x="53440" y="71550"/>
                </a:lnTo>
                <a:lnTo>
                  <a:pt x="53400" y="71550"/>
                </a:lnTo>
                <a:lnTo>
                  <a:pt x="53400" y="71530"/>
                </a:lnTo>
                <a:lnTo>
                  <a:pt x="53460" y="71500"/>
                </a:lnTo>
                <a:lnTo>
                  <a:pt x="53520" y="71450"/>
                </a:lnTo>
                <a:lnTo>
                  <a:pt x="53580" y="71370"/>
                </a:lnTo>
                <a:lnTo>
                  <a:pt x="53610" y="71330"/>
                </a:lnTo>
                <a:lnTo>
                  <a:pt x="53730" y="71190"/>
                </a:lnTo>
                <a:lnTo>
                  <a:pt x="53910" y="71040"/>
                </a:lnTo>
                <a:lnTo>
                  <a:pt x="53910" y="71100"/>
                </a:lnTo>
                <a:lnTo>
                  <a:pt x="53850" y="71180"/>
                </a:lnTo>
                <a:lnTo>
                  <a:pt x="53710" y="71370"/>
                </a:lnTo>
                <a:lnTo>
                  <a:pt x="53700" y="71380"/>
                </a:lnTo>
                <a:close/>
                <a:moveTo>
                  <a:pt x="54130" y="70120"/>
                </a:moveTo>
                <a:lnTo>
                  <a:pt x="54140" y="70130"/>
                </a:lnTo>
                <a:lnTo>
                  <a:pt x="54150" y="70150"/>
                </a:lnTo>
                <a:lnTo>
                  <a:pt x="54150" y="70180"/>
                </a:lnTo>
                <a:lnTo>
                  <a:pt x="54130" y="70210"/>
                </a:lnTo>
                <a:lnTo>
                  <a:pt x="54100" y="70250"/>
                </a:lnTo>
                <a:lnTo>
                  <a:pt x="54060" y="70260"/>
                </a:lnTo>
                <a:lnTo>
                  <a:pt x="54010" y="70260"/>
                </a:lnTo>
                <a:lnTo>
                  <a:pt x="53970" y="70240"/>
                </a:lnTo>
                <a:lnTo>
                  <a:pt x="53950" y="70230"/>
                </a:lnTo>
                <a:lnTo>
                  <a:pt x="53940" y="70240"/>
                </a:lnTo>
                <a:lnTo>
                  <a:pt x="53920" y="70260"/>
                </a:lnTo>
                <a:lnTo>
                  <a:pt x="53890" y="70260"/>
                </a:lnTo>
                <a:lnTo>
                  <a:pt x="53810" y="70270"/>
                </a:lnTo>
                <a:lnTo>
                  <a:pt x="53790" y="70220"/>
                </a:lnTo>
                <a:lnTo>
                  <a:pt x="53830" y="70120"/>
                </a:lnTo>
                <a:lnTo>
                  <a:pt x="53960" y="69890"/>
                </a:lnTo>
                <a:lnTo>
                  <a:pt x="53990" y="69810"/>
                </a:lnTo>
                <a:lnTo>
                  <a:pt x="54020" y="69800"/>
                </a:lnTo>
                <a:lnTo>
                  <a:pt x="54050" y="69810"/>
                </a:lnTo>
                <a:lnTo>
                  <a:pt x="54080" y="69830"/>
                </a:lnTo>
                <a:lnTo>
                  <a:pt x="54110" y="69880"/>
                </a:lnTo>
                <a:lnTo>
                  <a:pt x="54130" y="69940"/>
                </a:lnTo>
                <a:lnTo>
                  <a:pt x="54130" y="70020"/>
                </a:lnTo>
                <a:lnTo>
                  <a:pt x="54120" y="70100"/>
                </a:lnTo>
                <a:lnTo>
                  <a:pt x="54120" y="70140"/>
                </a:lnTo>
                <a:lnTo>
                  <a:pt x="54130" y="70130"/>
                </a:lnTo>
                <a:lnTo>
                  <a:pt x="54130" y="70120"/>
                </a:lnTo>
                <a:close/>
                <a:moveTo>
                  <a:pt x="53300" y="67770"/>
                </a:moveTo>
                <a:lnTo>
                  <a:pt x="53320" y="67770"/>
                </a:lnTo>
                <a:lnTo>
                  <a:pt x="53320" y="67750"/>
                </a:lnTo>
                <a:lnTo>
                  <a:pt x="53270" y="67680"/>
                </a:lnTo>
                <a:lnTo>
                  <a:pt x="53290" y="67650"/>
                </a:lnTo>
                <a:lnTo>
                  <a:pt x="53350" y="67660"/>
                </a:lnTo>
                <a:lnTo>
                  <a:pt x="53390" y="67700"/>
                </a:lnTo>
                <a:lnTo>
                  <a:pt x="53420" y="67730"/>
                </a:lnTo>
                <a:lnTo>
                  <a:pt x="53430" y="67780"/>
                </a:lnTo>
                <a:lnTo>
                  <a:pt x="53450" y="67800"/>
                </a:lnTo>
                <a:lnTo>
                  <a:pt x="53480" y="67820"/>
                </a:lnTo>
                <a:lnTo>
                  <a:pt x="53500" y="67850"/>
                </a:lnTo>
                <a:lnTo>
                  <a:pt x="53500" y="67890"/>
                </a:lnTo>
                <a:lnTo>
                  <a:pt x="53490" y="67900"/>
                </a:lnTo>
                <a:lnTo>
                  <a:pt x="53490" y="67910"/>
                </a:lnTo>
                <a:lnTo>
                  <a:pt x="53500" y="67900"/>
                </a:lnTo>
                <a:lnTo>
                  <a:pt x="53520" y="67890"/>
                </a:lnTo>
                <a:lnTo>
                  <a:pt x="53540" y="67900"/>
                </a:lnTo>
                <a:lnTo>
                  <a:pt x="53550" y="67950"/>
                </a:lnTo>
                <a:lnTo>
                  <a:pt x="53560" y="67990"/>
                </a:lnTo>
                <a:lnTo>
                  <a:pt x="53480" y="68040"/>
                </a:lnTo>
                <a:lnTo>
                  <a:pt x="53420" y="68060"/>
                </a:lnTo>
                <a:lnTo>
                  <a:pt x="53340" y="68040"/>
                </a:lnTo>
                <a:lnTo>
                  <a:pt x="53300" y="68030"/>
                </a:lnTo>
                <a:lnTo>
                  <a:pt x="53290" y="67990"/>
                </a:lnTo>
                <a:lnTo>
                  <a:pt x="53270" y="67920"/>
                </a:lnTo>
                <a:lnTo>
                  <a:pt x="53270" y="67860"/>
                </a:lnTo>
                <a:lnTo>
                  <a:pt x="53280" y="67830"/>
                </a:lnTo>
                <a:lnTo>
                  <a:pt x="53290" y="67790"/>
                </a:lnTo>
                <a:lnTo>
                  <a:pt x="53300" y="67770"/>
                </a:lnTo>
                <a:close/>
                <a:moveTo>
                  <a:pt x="52080" y="75140"/>
                </a:moveTo>
                <a:lnTo>
                  <a:pt x="52170" y="75070"/>
                </a:lnTo>
                <a:lnTo>
                  <a:pt x="52190" y="75090"/>
                </a:lnTo>
                <a:lnTo>
                  <a:pt x="52180" y="75150"/>
                </a:lnTo>
                <a:lnTo>
                  <a:pt x="52130" y="75200"/>
                </a:lnTo>
                <a:lnTo>
                  <a:pt x="52070" y="75240"/>
                </a:lnTo>
                <a:lnTo>
                  <a:pt x="52040" y="75260"/>
                </a:lnTo>
                <a:lnTo>
                  <a:pt x="52020" y="75270"/>
                </a:lnTo>
                <a:lnTo>
                  <a:pt x="52000" y="75270"/>
                </a:lnTo>
                <a:lnTo>
                  <a:pt x="51990" y="75300"/>
                </a:lnTo>
                <a:lnTo>
                  <a:pt x="52010" y="75340"/>
                </a:lnTo>
                <a:lnTo>
                  <a:pt x="52060" y="75360"/>
                </a:lnTo>
                <a:lnTo>
                  <a:pt x="52070" y="75380"/>
                </a:lnTo>
                <a:lnTo>
                  <a:pt x="51980" y="75400"/>
                </a:lnTo>
                <a:lnTo>
                  <a:pt x="51930" y="75430"/>
                </a:lnTo>
                <a:lnTo>
                  <a:pt x="51830" y="75460"/>
                </a:lnTo>
                <a:lnTo>
                  <a:pt x="51760" y="75510"/>
                </a:lnTo>
                <a:lnTo>
                  <a:pt x="51730" y="75510"/>
                </a:lnTo>
                <a:lnTo>
                  <a:pt x="51710" y="75490"/>
                </a:lnTo>
                <a:lnTo>
                  <a:pt x="51690" y="75480"/>
                </a:lnTo>
                <a:lnTo>
                  <a:pt x="51700" y="75420"/>
                </a:lnTo>
                <a:lnTo>
                  <a:pt x="51750" y="75340"/>
                </a:lnTo>
                <a:lnTo>
                  <a:pt x="51790" y="75280"/>
                </a:lnTo>
                <a:lnTo>
                  <a:pt x="51900" y="75190"/>
                </a:lnTo>
                <a:lnTo>
                  <a:pt x="51950" y="75180"/>
                </a:lnTo>
                <a:lnTo>
                  <a:pt x="51990" y="75180"/>
                </a:lnTo>
                <a:lnTo>
                  <a:pt x="52010" y="75170"/>
                </a:lnTo>
                <a:lnTo>
                  <a:pt x="52030" y="75160"/>
                </a:lnTo>
                <a:lnTo>
                  <a:pt x="52080" y="75140"/>
                </a:lnTo>
                <a:close/>
                <a:moveTo>
                  <a:pt x="51710" y="74900"/>
                </a:moveTo>
                <a:lnTo>
                  <a:pt x="51700" y="74970"/>
                </a:lnTo>
                <a:lnTo>
                  <a:pt x="51680" y="74990"/>
                </a:lnTo>
                <a:lnTo>
                  <a:pt x="51660" y="74960"/>
                </a:lnTo>
                <a:lnTo>
                  <a:pt x="51640" y="74940"/>
                </a:lnTo>
                <a:lnTo>
                  <a:pt x="51610" y="74970"/>
                </a:lnTo>
                <a:lnTo>
                  <a:pt x="51590" y="74970"/>
                </a:lnTo>
                <a:lnTo>
                  <a:pt x="51560" y="74920"/>
                </a:lnTo>
                <a:lnTo>
                  <a:pt x="51550" y="74930"/>
                </a:lnTo>
                <a:lnTo>
                  <a:pt x="51560" y="74990"/>
                </a:lnTo>
                <a:lnTo>
                  <a:pt x="51560" y="75040"/>
                </a:lnTo>
                <a:lnTo>
                  <a:pt x="51560" y="75090"/>
                </a:lnTo>
                <a:lnTo>
                  <a:pt x="51550" y="75140"/>
                </a:lnTo>
                <a:lnTo>
                  <a:pt x="51500" y="75160"/>
                </a:lnTo>
                <a:lnTo>
                  <a:pt x="51460" y="75150"/>
                </a:lnTo>
                <a:lnTo>
                  <a:pt x="51410" y="75080"/>
                </a:lnTo>
                <a:lnTo>
                  <a:pt x="51390" y="75080"/>
                </a:lnTo>
                <a:lnTo>
                  <a:pt x="51370" y="75100"/>
                </a:lnTo>
                <a:lnTo>
                  <a:pt x="51320" y="75160"/>
                </a:lnTo>
                <a:lnTo>
                  <a:pt x="51280" y="75190"/>
                </a:lnTo>
                <a:lnTo>
                  <a:pt x="51260" y="75180"/>
                </a:lnTo>
                <a:lnTo>
                  <a:pt x="51260" y="75150"/>
                </a:lnTo>
                <a:lnTo>
                  <a:pt x="51270" y="75130"/>
                </a:lnTo>
                <a:lnTo>
                  <a:pt x="51280" y="75040"/>
                </a:lnTo>
                <a:lnTo>
                  <a:pt x="51300" y="75010"/>
                </a:lnTo>
                <a:lnTo>
                  <a:pt x="51340" y="74990"/>
                </a:lnTo>
                <a:lnTo>
                  <a:pt x="51350" y="74970"/>
                </a:lnTo>
                <a:lnTo>
                  <a:pt x="51350" y="74940"/>
                </a:lnTo>
                <a:lnTo>
                  <a:pt x="51360" y="74900"/>
                </a:lnTo>
                <a:lnTo>
                  <a:pt x="51390" y="74850"/>
                </a:lnTo>
                <a:lnTo>
                  <a:pt x="51420" y="74820"/>
                </a:lnTo>
                <a:lnTo>
                  <a:pt x="51490" y="74830"/>
                </a:lnTo>
                <a:lnTo>
                  <a:pt x="51560" y="74800"/>
                </a:lnTo>
                <a:lnTo>
                  <a:pt x="51630" y="74790"/>
                </a:lnTo>
                <a:lnTo>
                  <a:pt x="51760" y="74810"/>
                </a:lnTo>
                <a:lnTo>
                  <a:pt x="51760" y="74840"/>
                </a:lnTo>
                <a:lnTo>
                  <a:pt x="51650" y="74890"/>
                </a:lnTo>
                <a:lnTo>
                  <a:pt x="51650" y="74900"/>
                </a:lnTo>
                <a:lnTo>
                  <a:pt x="51670" y="74890"/>
                </a:lnTo>
                <a:lnTo>
                  <a:pt x="51690" y="74880"/>
                </a:lnTo>
                <a:lnTo>
                  <a:pt x="51710" y="74900"/>
                </a:lnTo>
                <a:close/>
                <a:moveTo>
                  <a:pt x="50220" y="74990"/>
                </a:moveTo>
                <a:lnTo>
                  <a:pt x="50200" y="75040"/>
                </a:lnTo>
                <a:lnTo>
                  <a:pt x="50200" y="75090"/>
                </a:lnTo>
                <a:lnTo>
                  <a:pt x="50210" y="75160"/>
                </a:lnTo>
                <a:lnTo>
                  <a:pt x="50210" y="75220"/>
                </a:lnTo>
                <a:lnTo>
                  <a:pt x="50200" y="75280"/>
                </a:lnTo>
                <a:lnTo>
                  <a:pt x="50190" y="75330"/>
                </a:lnTo>
                <a:lnTo>
                  <a:pt x="50180" y="75370"/>
                </a:lnTo>
                <a:lnTo>
                  <a:pt x="50160" y="75400"/>
                </a:lnTo>
                <a:lnTo>
                  <a:pt x="50140" y="75410"/>
                </a:lnTo>
                <a:lnTo>
                  <a:pt x="50140" y="75460"/>
                </a:lnTo>
                <a:lnTo>
                  <a:pt x="50170" y="75530"/>
                </a:lnTo>
                <a:lnTo>
                  <a:pt x="50150" y="75540"/>
                </a:lnTo>
                <a:lnTo>
                  <a:pt x="50070" y="75410"/>
                </a:lnTo>
                <a:lnTo>
                  <a:pt x="50060" y="75440"/>
                </a:lnTo>
                <a:lnTo>
                  <a:pt x="50040" y="75430"/>
                </a:lnTo>
                <a:lnTo>
                  <a:pt x="50010" y="75360"/>
                </a:lnTo>
                <a:lnTo>
                  <a:pt x="50010" y="75260"/>
                </a:lnTo>
                <a:lnTo>
                  <a:pt x="49990" y="75210"/>
                </a:lnTo>
                <a:lnTo>
                  <a:pt x="49970" y="75210"/>
                </a:lnTo>
                <a:lnTo>
                  <a:pt x="49970" y="75170"/>
                </a:lnTo>
                <a:lnTo>
                  <a:pt x="49970" y="75060"/>
                </a:lnTo>
                <a:lnTo>
                  <a:pt x="50000" y="74970"/>
                </a:lnTo>
                <a:lnTo>
                  <a:pt x="50030" y="74900"/>
                </a:lnTo>
                <a:lnTo>
                  <a:pt x="50040" y="74850"/>
                </a:lnTo>
                <a:lnTo>
                  <a:pt x="50030" y="74820"/>
                </a:lnTo>
                <a:lnTo>
                  <a:pt x="50030" y="74750"/>
                </a:lnTo>
                <a:lnTo>
                  <a:pt x="50020" y="74590"/>
                </a:lnTo>
                <a:lnTo>
                  <a:pt x="50050" y="74530"/>
                </a:lnTo>
                <a:lnTo>
                  <a:pt x="50080" y="74530"/>
                </a:lnTo>
                <a:lnTo>
                  <a:pt x="50090" y="74570"/>
                </a:lnTo>
                <a:lnTo>
                  <a:pt x="50100" y="74610"/>
                </a:lnTo>
                <a:lnTo>
                  <a:pt x="50110" y="74610"/>
                </a:lnTo>
                <a:lnTo>
                  <a:pt x="50130" y="74620"/>
                </a:lnTo>
                <a:lnTo>
                  <a:pt x="50150" y="74660"/>
                </a:lnTo>
                <a:lnTo>
                  <a:pt x="50180" y="74720"/>
                </a:lnTo>
                <a:lnTo>
                  <a:pt x="50200" y="74810"/>
                </a:lnTo>
                <a:lnTo>
                  <a:pt x="50210" y="74900"/>
                </a:lnTo>
                <a:lnTo>
                  <a:pt x="50220" y="74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