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Skåne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Sweden • State Map | Fully Editable Vector Shape</a:t>
            </a:r>
          </a:p>
        </p:txBody>
      </p:sp>
      <p:sp>
        <p:nvSpPr>
          <p:cNvPr id="101" name="Skå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600" y="89310"/>
                </a:moveTo>
                <a:lnTo>
                  <a:pt x="40400" y="89600"/>
                </a:lnTo>
                <a:lnTo>
                  <a:pt x="40350" y="89690"/>
                </a:lnTo>
                <a:lnTo>
                  <a:pt x="40220" y="90030"/>
                </a:lnTo>
                <a:lnTo>
                  <a:pt x="40210" y="90070"/>
                </a:lnTo>
                <a:lnTo>
                  <a:pt x="40220" y="90120"/>
                </a:lnTo>
                <a:lnTo>
                  <a:pt x="40280" y="90240"/>
                </a:lnTo>
                <a:lnTo>
                  <a:pt x="40300" y="90310"/>
                </a:lnTo>
                <a:lnTo>
                  <a:pt x="40310" y="90400"/>
                </a:lnTo>
                <a:lnTo>
                  <a:pt x="40330" y="90470"/>
                </a:lnTo>
                <a:lnTo>
                  <a:pt x="40360" y="90520"/>
                </a:lnTo>
                <a:lnTo>
                  <a:pt x="40450" y="90560"/>
                </a:lnTo>
                <a:lnTo>
                  <a:pt x="40480" y="90580"/>
                </a:lnTo>
                <a:lnTo>
                  <a:pt x="40500" y="90600"/>
                </a:lnTo>
                <a:lnTo>
                  <a:pt x="40550" y="90600"/>
                </a:lnTo>
                <a:lnTo>
                  <a:pt x="40580" y="90610"/>
                </a:lnTo>
                <a:lnTo>
                  <a:pt x="40610" y="90610"/>
                </a:lnTo>
                <a:lnTo>
                  <a:pt x="40630" y="90630"/>
                </a:lnTo>
                <a:lnTo>
                  <a:pt x="40650" y="90670"/>
                </a:lnTo>
                <a:lnTo>
                  <a:pt x="40710" y="90820"/>
                </a:lnTo>
                <a:lnTo>
                  <a:pt x="40740" y="90950"/>
                </a:lnTo>
                <a:lnTo>
                  <a:pt x="40740" y="91070"/>
                </a:lnTo>
                <a:lnTo>
                  <a:pt x="40730" y="91170"/>
                </a:lnTo>
                <a:lnTo>
                  <a:pt x="40690" y="91260"/>
                </a:lnTo>
                <a:lnTo>
                  <a:pt x="40650" y="91390"/>
                </a:lnTo>
                <a:lnTo>
                  <a:pt x="40640" y="91620"/>
                </a:lnTo>
                <a:lnTo>
                  <a:pt x="40580" y="91670"/>
                </a:lnTo>
                <a:lnTo>
                  <a:pt x="40550" y="91680"/>
                </a:lnTo>
                <a:lnTo>
                  <a:pt x="40470" y="91700"/>
                </a:lnTo>
                <a:lnTo>
                  <a:pt x="40420" y="91740"/>
                </a:lnTo>
                <a:lnTo>
                  <a:pt x="40310" y="91900"/>
                </a:lnTo>
                <a:lnTo>
                  <a:pt x="40200" y="92040"/>
                </a:lnTo>
                <a:lnTo>
                  <a:pt x="40130" y="92100"/>
                </a:lnTo>
                <a:lnTo>
                  <a:pt x="40070" y="92120"/>
                </a:lnTo>
                <a:lnTo>
                  <a:pt x="40010" y="92170"/>
                </a:lnTo>
                <a:lnTo>
                  <a:pt x="39970" y="92270"/>
                </a:lnTo>
                <a:lnTo>
                  <a:pt x="39940" y="92370"/>
                </a:lnTo>
                <a:lnTo>
                  <a:pt x="39910" y="92420"/>
                </a:lnTo>
                <a:lnTo>
                  <a:pt x="39780" y="92490"/>
                </a:lnTo>
                <a:lnTo>
                  <a:pt x="39670" y="92660"/>
                </a:lnTo>
                <a:lnTo>
                  <a:pt x="39600" y="92880"/>
                </a:lnTo>
                <a:lnTo>
                  <a:pt x="39560" y="93110"/>
                </a:lnTo>
                <a:lnTo>
                  <a:pt x="39550" y="93310"/>
                </a:lnTo>
                <a:lnTo>
                  <a:pt x="39560" y="93400"/>
                </a:lnTo>
                <a:lnTo>
                  <a:pt x="39590" y="93490"/>
                </a:lnTo>
                <a:lnTo>
                  <a:pt x="39640" y="93560"/>
                </a:lnTo>
                <a:lnTo>
                  <a:pt x="39750" y="93650"/>
                </a:lnTo>
                <a:lnTo>
                  <a:pt x="39790" y="93710"/>
                </a:lnTo>
                <a:lnTo>
                  <a:pt x="39800" y="93770"/>
                </a:lnTo>
                <a:lnTo>
                  <a:pt x="39800" y="93830"/>
                </a:lnTo>
                <a:lnTo>
                  <a:pt x="39800" y="93890"/>
                </a:lnTo>
                <a:lnTo>
                  <a:pt x="39830" y="93950"/>
                </a:lnTo>
                <a:lnTo>
                  <a:pt x="39860" y="93990"/>
                </a:lnTo>
                <a:lnTo>
                  <a:pt x="39920" y="94060"/>
                </a:lnTo>
                <a:lnTo>
                  <a:pt x="40050" y="94270"/>
                </a:lnTo>
                <a:lnTo>
                  <a:pt x="40080" y="94370"/>
                </a:lnTo>
                <a:lnTo>
                  <a:pt x="40060" y="94490"/>
                </a:lnTo>
                <a:lnTo>
                  <a:pt x="40020" y="94560"/>
                </a:lnTo>
                <a:lnTo>
                  <a:pt x="39860" y="94740"/>
                </a:lnTo>
                <a:lnTo>
                  <a:pt x="39800" y="94780"/>
                </a:lnTo>
                <a:lnTo>
                  <a:pt x="39770" y="94820"/>
                </a:lnTo>
                <a:lnTo>
                  <a:pt x="39630" y="95070"/>
                </a:lnTo>
                <a:lnTo>
                  <a:pt x="39570" y="95150"/>
                </a:lnTo>
                <a:lnTo>
                  <a:pt x="39510" y="95200"/>
                </a:lnTo>
                <a:lnTo>
                  <a:pt x="39440" y="95220"/>
                </a:lnTo>
                <a:lnTo>
                  <a:pt x="39250" y="95220"/>
                </a:lnTo>
                <a:lnTo>
                  <a:pt x="39160" y="95200"/>
                </a:lnTo>
                <a:lnTo>
                  <a:pt x="39070" y="95160"/>
                </a:lnTo>
                <a:lnTo>
                  <a:pt x="38830" y="95000"/>
                </a:lnTo>
                <a:lnTo>
                  <a:pt x="38750" y="94970"/>
                </a:lnTo>
                <a:lnTo>
                  <a:pt x="38650" y="94960"/>
                </a:lnTo>
                <a:lnTo>
                  <a:pt x="38600" y="94970"/>
                </a:lnTo>
                <a:lnTo>
                  <a:pt x="38530" y="95020"/>
                </a:lnTo>
                <a:lnTo>
                  <a:pt x="38480" y="95030"/>
                </a:lnTo>
                <a:lnTo>
                  <a:pt x="38440" y="95030"/>
                </a:lnTo>
                <a:lnTo>
                  <a:pt x="38300" y="95000"/>
                </a:lnTo>
                <a:lnTo>
                  <a:pt x="37890" y="95030"/>
                </a:lnTo>
                <a:lnTo>
                  <a:pt x="37840" y="95050"/>
                </a:lnTo>
                <a:lnTo>
                  <a:pt x="37800" y="95090"/>
                </a:lnTo>
                <a:lnTo>
                  <a:pt x="37770" y="95140"/>
                </a:lnTo>
                <a:lnTo>
                  <a:pt x="37740" y="95180"/>
                </a:lnTo>
                <a:lnTo>
                  <a:pt x="37690" y="95210"/>
                </a:lnTo>
                <a:lnTo>
                  <a:pt x="37560" y="95180"/>
                </a:lnTo>
                <a:lnTo>
                  <a:pt x="37450" y="95210"/>
                </a:lnTo>
                <a:lnTo>
                  <a:pt x="37170" y="95400"/>
                </a:lnTo>
                <a:lnTo>
                  <a:pt x="37080" y="95440"/>
                </a:lnTo>
                <a:lnTo>
                  <a:pt x="36870" y="95450"/>
                </a:lnTo>
                <a:lnTo>
                  <a:pt x="36780" y="95440"/>
                </a:lnTo>
                <a:lnTo>
                  <a:pt x="36280" y="95250"/>
                </a:lnTo>
                <a:lnTo>
                  <a:pt x="36110" y="95250"/>
                </a:lnTo>
                <a:lnTo>
                  <a:pt x="36050" y="95230"/>
                </a:lnTo>
                <a:lnTo>
                  <a:pt x="36020" y="95220"/>
                </a:lnTo>
                <a:lnTo>
                  <a:pt x="36000" y="95210"/>
                </a:lnTo>
                <a:lnTo>
                  <a:pt x="35950" y="95160"/>
                </a:lnTo>
                <a:lnTo>
                  <a:pt x="35930" y="95150"/>
                </a:lnTo>
                <a:lnTo>
                  <a:pt x="35860" y="95130"/>
                </a:lnTo>
                <a:lnTo>
                  <a:pt x="35800" y="95150"/>
                </a:lnTo>
                <a:lnTo>
                  <a:pt x="35770" y="95170"/>
                </a:lnTo>
                <a:lnTo>
                  <a:pt x="35720" y="95210"/>
                </a:lnTo>
                <a:lnTo>
                  <a:pt x="35690" y="95220"/>
                </a:lnTo>
                <a:lnTo>
                  <a:pt x="35650" y="95220"/>
                </a:lnTo>
                <a:lnTo>
                  <a:pt x="35610" y="95190"/>
                </a:lnTo>
                <a:lnTo>
                  <a:pt x="35580" y="95180"/>
                </a:lnTo>
                <a:lnTo>
                  <a:pt x="35520" y="95210"/>
                </a:lnTo>
                <a:lnTo>
                  <a:pt x="35460" y="95240"/>
                </a:lnTo>
                <a:lnTo>
                  <a:pt x="35420" y="95240"/>
                </a:lnTo>
                <a:lnTo>
                  <a:pt x="35410" y="95150"/>
                </a:lnTo>
                <a:lnTo>
                  <a:pt x="35500" y="94960"/>
                </a:lnTo>
                <a:lnTo>
                  <a:pt x="35520" y="94960"/>
                </a:lnTo>
                <a:lnTo>
                  <a:pt x="35540" y="94960"/>
                </a:lnTo>
                <a:lnTo>
                  <a:pt x="35560" y="94980"/>
                </a:lnTo>
                <a:lnTo>
                  <a:pt x="35580" y="95020"/>
                </a:lnTo>
                <a:lnTo>
                  <a:pt x="35640" y="95050"/>
                </a:lnTo>
                <a:lnTo>
                  <a:pt x="35710" y="95050"/>
                </a:lnTo>
                <a:lnTo>
                  <a:pt x="35780" y="95010"/>
                </a:lnTo>
                <a:lnTo>
                  <a:pt x="35820" y="94960"/>
                </a:lnTo>
                <a:lnTo>
                  <a:pt x="35800" y="94890"/>
                </a:lnTo>
                <a:lnTo>
                  <a:pt x="35810" y="94860"/>
                </a:lnTo>
                <a:lnTo>
                  <a:pt x="35840" y="94860"/>
                </a:lnTo>
                <a:lnTo>
                  <a:pt x="35880" y="94890"/>
                </a:lnTo>
                <a:lnTo>
                  <a:pt x="35850" y="94750"/>
                </a:lnTo>
                <a:lnTo>
                  <a:pt x="35710" y="94510"/>
                </a:lnTo>
                <a:lnTo>
                  <a:pt x="35680" y="94360"/>
                </a:lnTo>
                <a:lnTo>
                  <a:pt x="35710" y="94190"/>
                </a:lnTo>
                <a:lnTo>
                  <a:pt x="35800" y="94090"/>
                </a:lnTo>
                <a:lnTo>
                  <a:pt x="36010" y="93930"/>
                </a:lnTo>
                <a:lnTo>
                  <a:pt x="36040" y="93890"/>
                </a:lnTo>
                <a:lnTo>
                  <a:pt x="36080" y="93820"/>
                </a:lnTo>
                <a:lnTo>
                  <a:pt x="36100" y="93750"/>
                </a:lnTo>
                <a:lnTo>
                  <a:pt x="36110" y="93680"/>
                </a:lnTo>
                <a:lnTo>
                  <a:pt x="36090" y="93570"/>
                </a:lnTo>
                <a:lnTo>
                  <a:pt x="36050" y="93510"/>
                </a:lnTo>
                <a:lnTo>
                  <a:pt x="36010" y="93470"/>
                </a:lnTo>
                <a:lnTo>
                  <a:pt x="35960" y="93390"/>
                </a:lnTo>
                <a:lnTo>
                  <a:pt x="35900" y="93400"/>
                </a:lnTo>
                <a:lnTo>
                  <a:pt x="35850" y="93400"/>
                </a:lnTo>
                <a:lnTo>
                  <a:pt x="35820" y="93290"/>
                </a:lnTo>
                <a:lnTo>
                  <a:pt x="35750" y="93290"/>
                </a:lnTo>
                <a:lnTo>
                  <a:pt x="35690" y="93270"/>
                </a:lnTo>
                <a:lnTo>
                  <a:pt x="35660" y="93190"/>
                </a:lnTo>
                <a:lnTo>
                  <a:pt x="35690" y="93190"/>
                </a:lnTo>
                <a:lnTo>
                  <a:pt x="35720" y="93160"/>
                </a:lnTo>
                <a:lnTo>
                  <a:pt x="35730" y="93120"/>
                </a:lnTo>
                <a:lnTo>
                  <a:pt x="35740" y="93050"/>
                </a:lnTo>
                <a:lnTo>
                  <a:pt x="35700" y="92810"/>
                </a:lnTo>
                <a:lnTo>
                  <a:pt x="35600" y="92710"/>
                </a:lnTo>
                <a:lnTo>
                  <a:pt x="35470" y="92640"/>
                </a:lnTo>
                <a:lnTo>
                  <a:pt x="35380" y="92530"/>
                </a:lnTo>
                <a:lnTo>
                  <a:pt x="35350" y="92450"/>
                </a:lnTo>
                <a:lnTo>
                  <a:pt x="35340" y="92400"/>
                </a:lnTo>
                <a:lnTo>
                  <a:pt x="35340" y="92320"/>
                </a:lnTo>
                <a:lnTo>
                  <a:pt x="35330" y="92300"/>
                </a:lnTo>
                <a:lnTo>
                  <a:pt x="35310" y="92270"/>
                </a:lnTo>
                <a:lnTo>
                  <a:pt x="35290" y="92240"/>
                </a:lnTo>
                <a:lnTo>
                  <a:pt x="35270" y="92230"/>
                </a:lnTo>
                <a:lnTo>
                  <a:pt x="35230" y="92200"/>
                </a:lnTo>
                <a:lnTo>
                  <a:pt x="35210" y="92110"/>
                </a:lnTo>
                <a:lnTo>
                  <a:pt x="35200" y="92010"/>
                </a:lnTo>
                <a:lnTo>
                  <a:pt x="35170" y="91930"/>
                </a:lnTo>
                <a:lnTo>
                  <a:pt x="35120" y="91880"/>
                </a:lnTo>
                <a:lnTo>
                  <a:pt x="35070" y="91850"/>
                </a:lnTo>
                <a:lnTo>
                  <a:pt x="35040" y="91800"/>
                </a:lnTo>
                <a:lnTo>
                  <a:pt x="35030" y="91690"/>
                </a:lnTo>
                <a:lnTo>
                  <a:pt x="35010" y="91640"/>
                </a:lnTo>
                <a:lnTo>
                  <a:pt x="34740" y="91280"/>
                </a:lnTo>
                <a:lnTo>
                  <a:pt x="34720" y="91250"/>
                </a:lnTo>
                <a:lnTo>
                  <a:pt x="34600" y="90980"/>
                </a:lnTo>
                <a:lnTo>
                  <a:pt x="34570" y="90930"/>
                </a:lnTo>
                <a:lnTo>
                  <a:pt x="34540" y="90760"/>
                </a:lnTo>
                <a:lnTo>
                  <a:pt x="34530" y="90700"/>
                </a:lnTo>
                <a:lnTo>
                  <a:pt x="34460" y="90540"/>
                </a:lnTo>
                <a:lnTo>
                  <a:pt x="34420" y="90420"/>
                </a:lnTo>
                <a:lnTo>
                  <a:pt x="34300" y="90330"/>
                </a:lnTo>
                <a:lnTo>
                  <a:pt x="34260" y="90260"/>
                </a:lnTo>
                <a:lnTo>
                  <a:pt x="34850" y="90510"/>
                </a:lnTo>
                <a:lnTo>
                  <a:pt x="34870" y="90530"/>
                </a:lnTo>
                <a:lnTo>
                  <a:pt x="34910" y="90610"/>
                </a:lnTo>
                <a:lnTo>
                  <a:pt x="34940" y="90630"/>
                </a:lnTo>
                <a:lnTo>
                  <a:pt x="34960" y="90640"/>
                </a:lnTo>
                <a:lnTo>
                  <a:pt x="35010" y="90690"/>
                </a:lnTo>
                <a:lnTo>
                  <a:pt x="35030" y="90700"/>
                </a:lnTo>
                <a:lnTo>
                  <a:pt x="35060" y="90700"/>
                </a:lnTo>
                <a:lnTo>
                  <a:pt x="35100" y="90670"/>
                </a:lnTo>
                <a:lnTo>
                  <a:pt x="35120" y="90670"/>
                </a:lnTo>
                <a:lnTo>
                  <a:pt x="35250" y="90680"/>
                </a:lnTo>
                <a:lnTo>
                  <a:pt x="35310" y="90670"/>
                </a:lnTo>
                <a:lnTo>
                  <a:pt x="35360" y="90630"/>
                </a:lnTo>
                <a:lnTo>
                  <a:pt x="35400" y="90550"/>
                </a:lnTo>
                <a:lnTo>
                  <a:pt x="35420" y="90470"/>
                </a:lnTo>
                <a:lnTo>
                  <a:pt x="35410" y="90400"/>
                </a:lnTo>
                <a:lnTo>
                  <a:pt x="35270" y="90320"/>
                </a:lnTo>
                <a:lnTo>
                  <a:pt x="35210" y="90200"/>
                </a:lnTo>
                <a:lnTo>
                  <a:pt x="35110" y="89950"/>
                </a:lnTo>
                <a:lnTo>
                  <a:pt x="34840" y="89750"/>
                </a:lnTo>
                <a:lnTo>
                  <a:pt x="34780" y="89630"/>
                </a:lnTo>
                <a:lnTo>
                  <a:pt x="34880" y="89430"/>
                </a:lnTo>
                <a:lnTo>
                  <a:pt x="35060" y="89360"/>
                </a:lnTo>
                <a:lnTo>
                  <a:pt x="35420" y="89500"/>
                </a:lnTo>
                <a:lnTo>
                  <a:pt x="35590" y="89430"/>
                </a:lnTo>
                <a:lnTo>
                  <a:pt x="35640" y="89360"/>
                </a:lnTo>
                <a:lnTo>
                  <a:pt x="35660" y="89320"/>
                </a:lnTo>
                <a:lnTo>
                  <a:pt x="35710" y="89400"/>
                </a:lnTo>
                <a:lnTo>
                  <a:pt x="35850" y="89490"/>
                </a:lnTo>
                <a:lnTo>
                  <a:pt x="35870" y="89520"/>
                </a:lnTo>
                <a:lnTo>
                  <a:pt x="35880" y="89540"/>
                </a:lnTo>
                <a:lnTo>
                  <a:pt x="35890" y="89580"/>
                </a:lnTo>
                <a:lnTo>
                  <a:pt x="35890" y="89620"/>
                </a:lnTo>
                <a:lnTo>
                  <a:pt x="35880" y="89660"/>
                </a:lnTo>
                <a:lnTo>
                  <a:pt x="35870" y="89710"/>
                </a:lnTo>
                <a:lnTo>
                  <a:pt x="35850" y="89760"/>
                </a:lnTo>
                <a:lnTo>
                  <a:pt x="35850" y="89800"/>
                </a:lnTo>
                <a:lnTo>
                  <a:pt x="35860" y="89840"/>
                </a:lnTo>
                <a:lnTo>
                  <a:pt x="35880" y="89860"/>
                </a:lnTo>
                <a:lnTo>
                  <a:pt x="35980" y="89890"/>
                </a:lnTo>
                <a:lnTo>
                  <a:pt x="36400" y="89970"/>
                </a:lnTo>
                <a:lnTo>
                  <a:pt x="36440" y="90000"/>
                </a:lnTo>
                <a:lnTo>
                  <a:pt x="36470" y="90040"/>
                </a:lnTo>
                <a:lnTo>
                  <a:pt x="36510" y="90070"/>
                </a:lnTo>
                <a:lnTo>
                  <a:pt x="36560" y="90070"/>
                </a:lnTo>
                <a:lnTo>
                  <a:pt x="36630" y="90050"/>
                </a:lnTo>
                <a:lnTo>
                  <a:pt x="36710" y="89970"/>
                </a:lnTo>
                <a:lnTo>
                  <a:pt x="36760" y="89890"/>
                </a:lnTo>
                <a:lnTo>
                  <a:pt x="36820" y="89820"/>
                </a:lnTo>
                <a:lnTo>
                  <a:pt x="36900" y="89760"/>
                </a:lnTo>
                <a:lnTo>
                  <a:pt x="37110" y="89630"/>
                </a:lnTo>
                <a:lnTo>
                  <a:pt x="37200" y="89590"/>
                </a:lnTo>
                <a:lnTo>
                  <a:pt x="37300" y="89580"/>
                </a:lnTo>
                <a:lnTo>
                  <a:pt x="37450" y="89600"/>
                </a:lnTo>
                <a:lnTo>
                  <a:pt x="37680" y="89600"/>
                </a:lnTo>
                <a:lnTo>
                  <a:pt x="38940" y="89300"/>
                </a:lnTo>
                <a:lnTo>
                  <a:pt x="39030" y="89260"/>
                </a:lnTo>
                <a:lnTo>
                  <a:pt x="39090" y="89220"/>
                </a:lnTo>
                <a:lnTo>
                  <a:pt x="39100" y="89190"/>
                </a:lnTo>
                <a:lnTo>
                  <a:pt x="39120" y="89120"/>
                </a:lnTo>
                <a:lnTo>
                  <a:pt x="39130" y="89080"/>
                </a:lnTo>
                <a:lnTo>
                  <a:pt x="39150" y="89040"/>
                </a:lnTo>
                <a:lnTo>
                  <a:pt x="39200" y="89000"/>
                </a:lnTo>
                <a:lnTo>
                  <a:pt x="39250" y="88960"/>
                </a:lnTo>
                <a:lnTo>
                  <a:pt x="39290" y="88950"/>
                </a:lnTo>
                <a:lnTo>
                  <a:pt x="39340" y="88970"/>
                </a:lnTo>
                <a:lnTo>
                  <a:pt x="39410" y="89040"/>
                </a:lnTo>
                <a:lnTo>
                  <a:pt x="39450" y="89060"/>
                </a:lnTo>
                <a:lnTo>
                  <a:pt x="39810" y="89050"/>
                </a:lnTo>
                <a:lnTo>
                  <a:pt x="39900" y="89070"/>
                </a:lnTo>
                <a:lnTo>
                  <a:pt x="40050" y="89140"/>
                </a:lnTo>
                <a:lnTo>
                  <a:pt x="40600" y="89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