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Orebro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Oreb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330" y="68750"/>
                </a:moveTo>
                <a:lnTo>
                  <a:pt x="41140" y="68860"/>
                </a:lnTo>
                <a:lnTo>
                  <a:pt x="41220" y="68860"/>
                </a:lnTo>
                <a:lnTo>
                  <a:pt x="41300" y="68830"/>
                </a:lnTo>
                <a:lnTo>
                  <a:pt x="41240" y="68610"/>
                </a:lnTo>
                <a:lnTo>
                  <a:pt x="41260" y="68490"/>
                </a:lnTo>
                <a:lnTo>
                  <a:pt x="41300" y="68370"/>
                </a:lnTo>
                <a:lnTo>
                  <a:pt x="41430" y="68260"/>
                </a:lnTo>
                <a:lnTo>
                  <a:pt x="41490" y="68240"/>
                </a:lnTo>
                <a:lnTo>
                  <a:pt x="41540" y="68240"/>
                </a:lnTo>
                <a:lnTo>
                  <a:pt x="41550" y="68260"/>
                </a:lnTo>
                <a:lnTo>
                  <a:pt x="41550" y="68280"/>
                </a:lnTo>
                <a:lnTo>
                  <a:pt x="41550" y="68310"/>
                </a:lnTo>
                <a:lnTo>
                  <a:pt x="41560" y="68350"/>
                </a:lnTo>
                <a:lnTo>
                  <a:pt x="41580" y="68380"/>
                </a:lnTo>
                <a:lnTo>
                  <a:pt x="41640" y="68430"/>
                </a:lnTo>
                <a:lnTo>
                  <a:pt x="41780" y="68510"/>
                </a:lnTo>
                <a:lnTo>
                  <a:pt x="42050" y="68580"/>
                </a:lnTo>
                <a:lnTo>
                  <a:pt x="42720" y="68880"/>
                </a:lnTo>
                <a:lnTo>
                  <a:pt x="42780" y="68920"/>
                </a:lnTo>
                <a:lnTo>
                  <a:pt x="42810" y="68950"/>
                </a:lnTo>
                <a:lnTo>
                  <a:pt x="43380" y="69680"/>
                </a:lnTo>
                <a:lnTo>
                  <a:pt x="43410" y="69750"/>
                </a:lnTo>
                <a:lnTo>
                  <a:pt x="43460" y="69840"/>
                </a:lnTo>
                <a:lnTo>
                  <a:pt x="43470" y="69900"/>
                </a:lnTo>
                <a:lnTo>
                  <a:pt x="43460" y="69950"/>
                </a:lnTo>
                <a:lnTo>
                  <a:pt x="43430" y="70000"/>
                </a:lnTo>
                <a:lnTo>
                  <a:pt x="43440" y="70030"/>
                </a:lnTo>
                <a:lnTo>
                  <a:pt x="43480" y="70060"/>
                </a:lnTo>
                <a:lnTo>
                  <a:pt x="43540" y="70080"/>
                </a:lnTo>
                <a:lnTo>
                  <a:pt x="43640" y="70140"/>
                </a:lnTo>
                <a:lnTo>
                  <a:pt x="43690" y="70240"/>
                </a:lnTo>
                <a:lnTo>
                  <a:pt x="43740" y="70420"/>
                </a:lnTo>
                <a:lnTo>
                  <a:pt x="43760" y="70540"/>
                </a:lnTo>
                <a:lnTo>
                  <a:pt x="43740" y="70660"/>
                </a:lnTo>
                <a:lnTo>
                  <a:pt x="43680" y="70930"/>
                </a:lnTo>
                <a:lnTo>
                  <a:pt x="43680" y="71080"/>
                </a:lnTo>
                <a:lnTo>
                  <a:pt x="43690" y="71160"/>
                </a:lnTo>
                <a:lnTo>
                  <a:pt x="43720" y="71200"/>
                </a:lnTo>
                <a:lnTo>
                  <a:pt x="43760" y="71210"/>
                </a:lnTo>
                <a:lnTo>
                  <a:pt x="43880" y="71210"/>
                </a:lnTo>
                <a:lnTo>
                  <a:pt x="43940" y="71220"/>
                </a:lnTo>
                <a:lnTo>
                  <a:pt x="43990" y="71300"/>
                </a:lnTo>
                <a:lnTo>
                  <a:pt x="44010" y="71400"/>
                </a:lnTo>
                <a:lnTo>
                  <a:pt x="44020" y="71570"/>
                </a:lnTo>
                <a:lnTo>
                  <a:pt x="44030" y="71650"/>
                </a:lnTo>
                <a:lnTo>
                  <a:pt x="44060" y="71700"/>
                </a:lnTo>
                <a:lnTo>
                  <a:pt x="44100" y="71710"/>
                </a:lnTo>
                <a:lnTo>
                  <a:pt x="44180" y="71700"/>
                </a:lnTo>
                <a:lnTo>
                  <a:pt x="44210" y="71710"/>
                </a:lnTo>
                <a:lnTo>
                  <a:pt x="44240" y="71750"/>
                </a:lnTo>
                <a:lnTo>
                  <a:pt x="44250" y="71800"/>
                </a:lnTo>
                <a:lnTo>
                  <a:pt x="44240" y="71860"/>
                </a:lnTo>
                <a:lnTo>
                  <a:pt x="44180" y="71980"/>
                </a:lnTo>
                <a:lnTo>
                  <a:pt x="44180" y="71990"/>
                </a:lnTo>
                <a:lnTo>
                  <a:pt x="44180" y="72000"/>
                </a:lnTo>
                <a:lnTo>
                  <a:pt x="44180" y="72030"/>
                </a:lnTo>
                <a:lnTo>
                  <a:pt x="44190" y="72060"/>
                </a:lnTo>
                <a:lnTo>
                  <a:pt x="44260" y="72170"/>
                </a:lnTo>
                <a:lnTo>
                  <a:pt x="44280" y="72250"/>
                </a:lnTo>
                <a:lnTo>
                  <a:pt x="44280" y="72340"/>
                </a:lnTo>
                <a:lnTo>
                  <a:pt x="44250" y="72410"/>
                </a:lnTo>
                <a:lnTo>
                  <a:pt x="44190" y="72450"/>
                </a:lnTo>
                <a:lnTo>
                  <a:pt x="43960" y="72530"/>
                </a:lnTo>
                <a:lnTo>
                  <a:pt x="43940" y="72560"/>
                </a:lnTo>
                <a:lnTo>
                  <a:pt x="43920" y="72630"/>
                </a:lnTo>
                <a:lnTo>
                  <a:pt x="43910" y="72700"/>
                </a:lnTo>
                <a:lnTo>
                  <a:pt x="43920" y="72760"/>
                </a:lnTo>
                <a:lnTo>
                  <a:pt x="43940" y="72810"/>
                </a:lnTo>
                <a:lnTo>
                  <a:pt x="43980" y="72850"/>
                </a:lnTo>
                <a:lnTo>
                  <a:pt x="43990" y="72880"/>
                </a:lnTo>
                <a:lnTo>
                  <a:pt x="43990" y="72900"/>
                </a:lnTo>
                <a:lnTo>
                  <a:pt x="43910" y="73130"/>
                </a:lnTo>
                <a:lnTo>
                  <a:pt x="43900" y="73190"/>
                </a:lnTo>
                <a:lnTo>
                  <a:pt x="43920" y="73220"/>
                </a:lnTo>
                <a:lnTo>
                  <a:pt x="44040" y="73280"/>
                </a:lnTo>
                <a:lnTo>
                  <a:pt x="44120" y="73360"/>
                </a:lnTo>
                <a:lnTo>
                  <a:pt x="44190" y="73480"/>
                </a:lnTo>
                <a:lnTo>
                  <a:pt x="44230" y="73540"/>
                </a:lnTo>
                <a:lnTo>
                  <a:pt x="44270" y="73560"/>
                </a:lnTo>
                <a:lnTo>
                  <a:pt x="44400" y="73550"/>
                </a:lnTo>
                <a:lnTo>
                  <a:pt x="44440" y="73560"/>
                </a:lnTo>
                <a:lnTo>
                  <a:pt x="44440" y="73590"/>
                </a:lnTo>
                <a:lnTo>
                  <a:pt x="44430" y="73620"/>
                </a:lnTo>
                <a:lnTo>
                  <a:pt x="44360" y="73730"/>
                </a:lnTo>
                <a:lnTo>
                  <a:pt x="44340" y="73790"/>
                </a:lnTo>
                <a:lnTo>
                  <a:pt x="44350" y="73840"/>
                </a:lnTo>
                <a:lnTo>
                  <a:pt x="44370" y="73930"/>
                </a:lnTo>
                <a:lnTo>
                  <a:pt x="44450" y="74140"/>
                </a:lnTo>
                <a:lnTo>
                  <a:pt x="44450" y="74190"/>
                </a:lnTo>
                <a:lnTo>
                  <a:pt x="44440" y="74230"/>
                </a:lnTo>
                <a:lnTo>
                  <a:pt x="44400" y="74270"/>
                </a:lnTo>
                <a:lnTo>
                  <a:pt x="44330" y="74310"/>
                </a:lnTo>
                <a:lnTo>
                  <a:pt x="44250" y="74330"/>
                </a:lnTo>
                <a:lnTo>
                  <a:pt x="44200" y="74360"/>
                </a:lnTo>
                <a:lnTo>
                  <a:pt x="44160" y="74390"/>
                </a:lnTo>
                <a:lnTo>
                  <a:pt x="44130" y="74460"/>
                </a:lnTo>
                <a:lnTo>
                  <a:pt x="44020" y="74570"/>
                </a:lnTo>
                <a:lnTo>
                  <a:pt x="43980" y="74630"/>
                </a:lnTo>
                <a:lnTo>
                  <a:pt x="43950" y="74680"/>
                </a:lnTo>
                <a:lnTo>
                  <a:pt x="43940" y="74740"/>
                </a:lnTo>
                <a:lnTo>
                  <a:pt x="43970" y="74810"/>
                </a:lnTo>
                <a:lnTo>
                  <a:pt x="44000" y="74860"/>
                </a:lnTo>
                <a:lnTo>
                  <a:pt x="44190" y="75040"/>
                </a:lnTo>
                <a:lnTo>
                  <a:pt x="44060" y="75100"/>
                </a:lnTo>
                <a:lnTo>
                  <a:pt x="43980" y="75110"/>
                </a:lnTo>
                <a:lnTo>
                  <a:pt x="43890" y="75150"/>
                </a:lnTo>
                <a:lnTo>
                  <a:pt x="43830" y="75210"/>
                </a:lnTo>
                <a:lnTo>
                  <a:pt x="43800" y="75260"/>
                </a:lnTo>
                <a:lnTo>
                  <a:pt x="43800" y="75300"/>
                </a:lnTo>
                <a:lnTo>
                  <a:pt x="43810" y="75340"/>
                </a:lnTo>
                <a:lnTo>
                  <a:pt x="43820" y="75410"/>
                </a:lnTo>
                <a:lnTo>
                  <a:pt x="43800" y="75500"/>
                </a:lnTo>
                <a:lnTo>
                  <a:pt x="43720" y="75630"/>
                </a:lnTo>
                <a:lnTo>
                  <a:pt x="43640" y="75690"/>
                </a:lnTo>
                <a:lnTo>
                  <a:pt x="43300" y="75860"/>
                </a:lnTo>
                <a:lnTo>
                  <a:pt x="43210" y="75890"/>
                </a:lnTo>
                <a:lnTo>
                  <a:pt x="43130" y="75880"/>
                </a:lnTo>
                <a:lnTo>
                  <a:pt x="43020" y="75840"/>
                </a:lnTo>
                <a:lnTo>
                  <a:pt x="42940" y="75840"/>
                </a:lnTo>
                <a:lnTo>
                  <a:pt x="42850" y="75860"/>
                </a:lnTo>
                <a:lnTo>
                  <a:pt x="42520" y="76080"/>
                </a:lnTo>
                <a:lnTo>
                  <a:pt x="42430" y="76180"/>
                </a:lnTo>
                <a:lnTo>
                  <a:pt x="42190" y="76540"/>
                </a:lnTo>
                <a:lnTo>
                  <a:pt x="42090" y="76670"/>
                </a:lnTo>
                <a:lnTo>
                  <a:pt x="42030" y="76720"/>
                </a:lnTo>
                <a:lnTo>
                  <a:pt x="41680" y="76820"/>
                </a:lnTo>
                <a:lnTo>
                  <a:pt x="41570" y="76890"/>
                </a:lnTo>
                <a:lnTo>
                  <a:pt x="41430" y="77030"/>
                </a:lnTo>
                <a:lnTo>
                  <a:pt x="41230" y="76880"/>
                </a:lnTo>
                <a:lnTo>
                  <a:pt x="41170" y="76790"/>
                </a:lnTo>
                <a:lnTo>
                  <a:pt x="41130" y="76640"/>
                </a:lnTo>
                <a:lnTo>
                  <a:pt x="41070" y="76510"/>
                </a:lnTo>
                <a:lnTo>
                  <a:pt x="41010" y="76470"/>
                </a:lnTo>
                <a:lnTo>
                  <a:pt x="40950" y="76450"/>
                </a:lnTo>
                <a:lnTo>
                  <a:pt x="40920" y="76470"/>
                </a:lnTo>
                <a:lnTo>
                  <a:pt x="40900" y="76500"/>
                </a:lnTo>
                <a:lnTo>
                  <a:pt x="40890" y="76530"/>
                </a:lnTo>
                <a:lnTo>
                  <a:pt x="40890" y="76560"/>
                </a:lnTo>
                <a:lnTo>
                  <a:pt x="40860" y="76590"/>
                </a:lnTo>
                <a:lnTo>
                  <a:pt x="40810" y="76630"/>
                </a:lnTo>
                <a:lnTo>
                  <a:pt x="40750" y="76660"/>
                </a:lnTo>
                <a:lnTo>
                  <a:pt x="40730" y="76660"/>
                </a:lnTo>
                <a:lnTo>
                  <a:pt x="40710" y="76640"/>
                </a:lnTo>
                <a:lnTo>
                  <a:pt x="40700" y="76590"/>
                </a:lnTo>
                <a:lnTo>
                  <a:pt x="40660" y="76570"/>
                </a:lnTo>
                <a:lnTo>
                  <a:pt x="40540" y="76550"/>
                </a:lnTo>
                <a:lnTo>
                  <a:pt x="40470" y="76510"/>
                </a:lnTo>
                <a:lnTo>
                  <a:pt x="40440" y="76450"/>
                </a:lnTo>
                <a:lnTo>
                  <a:pt x="40440" y="76340"/>
                </a:lnTo>
                <a:lnTo>
                  <a:pt x="40420" y="76250"/>
                </a:lnTo>
                <a:lnTo>
                  <a:pt x="40380" y="76150"/>
                </a:lnTo>
                <a:lnTo>
                  <a:pt x="40210" y="75870"/>
                </a:lnTo>
                <a:lnTo>
                  <a:pt x="40180" y="75780"/>
                </a:lnTo>
                <a:lnTo>
                  <a:pt x="40170" y="75710"/>
                </a:lnTo>
                <a:lnTo>
                  <a:pt x="40180" y="75630"/>
                </a:lnTo>
                <a:lnTo>
                  <a:pt x="40170" y="75580"/>
                </a:lnTo>
                <a:lnTo>
                  <a:pt x="40150" y="75510"/>
                </a:lnTo>
                <a:lnTo>
                  <a:pt x="40090" y="75380"/>
                </a:lnTo>
                <a:lnTo>
                  <a:pt x="40030" y="75230"/>
                </a:lnTo>
                <a:lnTo>
                  <a:pt x="39980" y="75070"/>
                </a:lnTo>
                <a:lnTo>
                  <a:pt x="39960" y="75020"/>
                </a:lnTo>
                <a:lnTo>
                  <a:pt x="39910" y="74860"/>
                </a:lnTo>
                <a:lnTo>
                  <a:pt x="39960" y="74620"/>
                </a:lnTo>
                <a:lnTo>
                  <a:pt x="39970" y="74380"/>
                </a:lnTo>
                <a:lnTo>
                  <a:pt x="39960" y="74260"/>
                </a:lnTo>
                <a:lnTo>
                  <a:pt x="39920" y="74080"/>
                </a:lnTo>
                <a:lnTo>
                  <a:pt x="39910" y="74000"/>
                </a:lnTo>
                <a:lnTo>
                  <a:pt x="39900" y="73730"/>
                </a:lnTo>
                <a:lnTo>
                  <a:pt x="39920" y="73530"/>
                </a:lnTo>
                <a:lnTo>
                  <a:pt x="39960" y="73170"/>
                </a:lnTo>
                <a:lnTo>
                  <a:pt x="40020" y="72930"/>
                </a:lnTo>
                <a:lnTo>
                  <a:pt x="40090" y="72720"/>
                </a:lnTo>
                <a:lnTo>
                  <a:pt x="40200" y="72470"/>
                </a:lnTo>
                <a:lnTo>
                  <a:pt x="40220" y="72400"/>
                </a:lnTo>
                <a:lnTo>
                  <a:pt x="40230" y="72360"/>
                </a:lnTo>
                <a:lnTo>
                  <a:pt x="40250" y="72330"/>
                </a:lnTo>
                <a:lnTo>
                  <a:pt x="40350" y="72210"/>
                </a:lnTo>
                <a:lnTo>
                  <a:pt x="40380" y="72150"/>
                </a:lnTo>
                <a:lnTo>
                  <a:pt x="40400" y="72090"/>
                </a:lnTo>
                <a:lnTo>
                  <a:pt x="40390" y="72000"/>
                </a:lnTo>
                <a:lnTo>
                  <a:pt x="40380" y="71980"/>
                </a:lnTo>
                <a:lnTo>
                  <a:pt x="40320" y="71920"/>
                </a:lnTo>
                <a:lnTo>
                  <a:pt x="40290" y="71870"/>
                </a:lnTo>
                <a:lnTo>
                  <a:pt x="40270" y="71810"/>
                </a:lnTo>
                <a:lnTo>
                  <a:pt x="40270" y="71740"/>
                </a:lnTo>
                <a:lnTo>
                  <a:pt x="40290" y="71640"/>
                </a:lnTo>
                <a:lnTo>
                  <a:pt x="40310" y="71590"/>
                </a:lnTo>
                <a:lnTo>
                  <a:pt x="40340" y="71580"/>
                </a:lnTo>
                <a:lnTo>
                  <a:pt x="40370" y="71590"/>
                </a:lnTo>
                <a:lnTo>
                  <a:pt x="40410" y="71610"/>
                </a:lnTo>
                <a:lnTo>
                  <a:pt x="40420" y="71570"/>
                </a:lnTo>
                <a:lnTo>
                  <a:pt x="40430" y="71480"/>
                </a:lnTo>
                <a:lnTo>
                  <a:pt x="40400" y="71230"/>
                </a:lnTo>
                <a:lnTo>
                  <a:pt x="40380" y="71110"/>
                </a:lnTo>
                <a:lnTo>
                  <a:pt x="40340" y="70970"/>
                </a:lnTo>
                <a:lnTo>
                  <a:pt x="40310" y="70860"/>
                </a:lnTo>
                <a:lnTo>
                  <a:pt x="40280" y="70620"/>
                </a:lnTo>
                <a:lnTo>
                  <a:pt x="40280" y="70470"/>
                </a:lnTo>
                <a:lnTo>
                  <a:pt x="40290" y="70080"/>
                </a:lnTo>
                <a:lnTo>
                  <a:pt x="40260" y="69540"/>
                </a:lnTo>
                <a:lnTo>
                  <a:pt x="40230" y="69420"/>
                </a:lnTo>
                <a:lnTo>
                  <a:pt x="40180" y="69360"/>
                </a:lnTo>
                <a:lnTo>
                  <a:pt x="40080" y="69290"/>
                </a:lnTo>
                <a:lnTo>
                  <a:pt x="40050" y="69260"/>
                </a:lnTo>
                <a:lnTo>
                  <a:pt x="40030" y="69220"/>
                </a:lnTo>
                <a:lnTo>
                  <a:pt x="40040" y="69170"/>
                </a:lnTo>
                <a:lnTo>
                  <a:pt x="40090" y="69130"/>
                </a:lnTo>
                <a:lnTo>
                  <a:pt x="40350" y="68960"/>
                </a:lnTo>
                <a:lnTo>
                  <a:pt x="40330" y="68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