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Norrbotten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Sweden • State Map | Fully Editable Vector Shape</a:t>
            </a:r>
          </a:p>
        </p:txBody>
      </p:sp>
      <p:sp>
        <p:nvSpPr>
          <p:cNvPr id="101" name="Norrbott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980" y="35520"/>
                </a:moveTo>
                <a:lnTo>
                  <a:pt x="61880" y="35460"/>
                </a:lnTo>
                <a:lnTo>
                  <a:pt x="61020" y="34820"/>
                </a:lnTo>
                <a:lnTo>
                  <a:pt x="57530" y="33760"/>
                </a:lnTo>
                <a:lnTo>
                  <a:pt x="56280" y="34210"/>
                </a:lnTo>
                <a:lnTo>
                  <a:pt x="56050" y="34510"/>
                </a:lnTo>
                <a:lnTo>
                  <a:pt x="55680" y="34760"/>
                </a:lnTo>
                <a:lnTo>
                  <a:pt x="55500" y="34840"/>
                </a:lnTo>
                <a:lnTo>
                  <a:pt x="55430" y="34860"/>
                </a:lnTo>
                <a:lnTo>
                  <a:pt x="55370" y="34840"/>
                </a:lnTo>
                <a:lnTo>
                  <a:pt x="55320" y="34800"/>
                </a:lnTo>
                <a:lnTo>
                  <a:pt x="55310" y="34790"/>
                </a:lnTo>
                <a:lnTo>
                  <a:pt x="55310" y="34780"/>
                </a:lnTo>
                <a:lnTo>
                  <a:pt x="55310" y="34760"/>
                </a:lnTo>
                <a:lnTo>
                  <a:pt x="55310" y="34730"/>
                </a:lnTo>
                <a:lnTo>
                  <a:pt x="55310" y="34710"/>
                </a:lnTo>
                <a:lnTo>
                  <a:pt x="55290" y="34690"/>
                </a:lnTo>
                <a:lnTo>
                  <a:pt x="55250" y="34660"/>
                </a:lnTo>
                <a:lnTo>
                  <a:pt x="55230" y="34640"/>
                </a:lnTo>
                <a:lnTo>
                  <a:pt x="55160" y="34590"/>
                </a:lnTo>
                <a:lnTo>
                  <a:pt x="55150" y="34570"/>
                </a:lnTo>
                <a:lnTo>
                  <a:pt x="55050" y="34520"/>
                </a:lnTo>
                <a:lnTo>
                  <a:pt x="54960" y="34520"/>
                </a:lnTo>
                <a:lnTo>
                  <a:pt x="54900" y="34470"/>
                </a:lnTo>
                <a:lnTo>
                  <a:pt x="54880" y="34250"/>
                </a:lnTo>
                <a:lnTo>
                  <a:pt x="54840" y="34120"/>
                </a:lnTo>
                <a:lnTo>
                  <a:pt x="54760" y="34010"/>
                </a:lnTo>
                <a:lnTo>
                  <a:pt x="54590" y="33870"/>
                </a:lnTo>
                <a:lnTo>
                  <a:pt x="54270" y="33780"/>
                </a:lnTo>
                <a:lnTo>
                  <a:pt x="54100" y="33540"/>
                </a:lnTo>
                <a:lnTo>
                  <a:pt x="53600" y="33300"/>
                </a:lnTo>
                <a:lnTo>
                  <a:pt x="53430" y="33100"/>
                </a:lnTo>
                <a:lnTo>
                  <a:pt x="53410" y="33070"/>
                </a:lnTo>
                <a:lnTo>
                  <a:pt x="53320" y="32890"/>
                </a:lnTo>
                <a:lnTo>
                  <a:pt x="53290" y="32840"/>
                </a:lnTo>
                <a:lnTo>
                  <a:pt x="53230" y="32810"/>
                </a:lnTo>
                <a:lnTo>
                  <a:pt x="52810" y="32790"/>
                </a:lnTo>
                <a:lnTo>
                  <a:pt x="52710" y="32730"/>
                </a:lnTo>
                <a:lnTo>
                  <a:pt x="52520" y="32510"/>
                </a:lnTo>
                <a:lnTo>
                  <a:pt x="52190" y="32420"/>
                </a:lnTo>
                <a:lnTo>
                  <a:pt x="52030" y="32320"/>
                </a:lnTo>
                <a:lnTo>
                  <a:pt x="51870" y="32150"/>
                </a:lnTo>
                <a:lnTo>
                  <a:pt x="51720" y="31940"/>
                </a:lnTo>
                <a:lnTo>
                  <a:pt x="51660" y="31790"/>
                </a:lnTo>
                <a:lnTo>
                  <a:pt x="51600" y="31780"/>
                </a:lnTo>
                <a:lnTo>
                  <a:pt x="50440" y="31230"/>
                </a:lnTo>
                <a:lnTo>
                  <a:pt x="49500" y="30500"/>
                </a:lnTo>
                <a:lnTo>
                  <a:pt x="47710" y="28640"/>
                </a:lnTo>
                <a:lnTo>
                  <a:pt x="46550" y="28120"/>
                </a:lnTo>
                <a:lnTo>
                  <a:pt x="44620" y="26620"/>
                </a:lnTo>
                <a:lnTo>
                  <a:pt x="43520" y="26060"/>
                </a:lnTo>
                <a:lnTo>
                  <a:pt x="43440" y="26020"/>
                </a:lnTo>
                <a:lnTo>
                  <a:pt x="43300" y="25200"/>
                </a:lnTo>
                <a:lnTo>
                  <a:pt x="43290" y="24990"/>
                </a:lnTo>
                <a:lnTo>
                  <a:pt x="44030" y="24160"/>
                </a:lnTo>
                <a:lnTo>
                  <a:pt x="45150" y="21940"/>
                </a:lnTo>
                <a:lnTo>
                  <a:pt x="45420" y="21580"/>
                </a:lnTo>
                <a:lnTo>
                  <a:pt x="45980" y="21000"/>
                </a:lnTo>
                <a:lnTo>
                  <a:pt x="46160" y="20880"/>
                </a:lnTo>
                <a:lnTo>
                  <a:pt x="46250" y="20790"/>
                </a:lnTo>
                <a:lnTo>
                  <a:pt x="46300" y="20660"/>
                </a:lnTo>
                <a:lnTo>
                  <a:pt x="46380" y="19650"/>
                </a:lnTo>
                <a:lnTo>
                  <a:pt x="46360" y="19510"/>
                </a:lnTo>
                <a:lnTo>
                  <a:pt x="45420" y="17760"/>
                </a:lnTo>
                <a:lnTo>
                  <a:pt x="45580" y="17180"/>
                </a:lnTo>
                <a:lnTo>
                  <a:pt x="45640" y="17080"/>
                </a:lnTo>
                <a:lnTo>
                  <a:pt x="46150" y="16980"/>
                </a:lnTo>
                <a:lnTo>
                  <a:pt x="46340" y="16880"/>
                </a:lnTo>
                <a:lnTo>
                  <a:pt x="46500" y="16690"/>
                </a:lnTo>
                <a:lnTo>
                  <a:pt x="46820" y="16150"/>
                </a:lnTo>
                <a:lnTo>
                  <a:pt x="46880" y="15980"/>
                </a:lnTo>
                <a:lnTo>
                  <a:pt x="47350" y="14130"/>
                </a:lnTo>
                <a:lnTo>
                  <a:pt x="47410" y="13970"/>
                </a:lnTo>
                <a:lnTo>
                  <a:pt x="47490" y="13860"/>
                </a:lnTo>
                <a:lnTo>
                  <a:pt x="48740" y="12810"/>
                </a:lnTo>
                <a:lnTo>
                  <a:pt x="48980" y="12340"/>
                </a:lnTo>
                <a:lnTo>
                  <a:pt x="49050" y="12280"/>
                </a:lnTo>
                <a:lnTo>
                  <a:pt x="49920" y="12830"/>
                </a:lnTo>
                <a:lnTo>
                  <a:pt x="50790" y="13380"/>
                </a:lnTo>
                <a:lnTo>
                  <a:pt x="50870" y="13360"/>
                </a:lnTo>
                <a:lnTo>
                  <a:pt x="50960" y="13210"/>
                </a:lnTo>
                <a:lnTo>
                  <a:pt x="51050" y="13010"/>
                </a:lnTo>
                <a:lnTo>
                  <a:pt x="51610" y="11850"/>
                </a:lnTo>
                <a:lnTo>
                  <a:pt x="51680" y="11520"/>
                </a:lnTo>
                <a:lnTo>
                  <a:pt x="51520" y="9900"/>
                </a:lnTo>
                <a:lnTo>
                  <a:pt x="51520" y="9650"/>
                </a:lnTo>
                <a:lnTo>
                  <a:pt x="51580" y="8890"/>
                </a:lnTo>
                <a:lnTo>
                  <a:pt x="51600" y="8790"/>
                </a:lnTo>
                <a:lnTo>
                  <a:pt x="51630" y="8740"/>
                </a:lnTo>
                <a:lnTo>
                  <a:pt x="51680" y="8720"/>
                </a:lnTo>
                <a:lnTo>
                  <a:pt x="52430" y="8430"/>
                </a:lnTo>
                <a:lnTo>
                  <a:pt x="52570" y="8530"/>
                </a:lnTo>
                <a:lnTo>
                  <a:pt x="53060" y="9030"/>
                </a:lnTo>
                <a:lnTo>
                  <a:pt x="53230" y="9080"/>
                </a:lnTo>
                <a:lnTo>
                  <a:pt x="54260" y="9000"/>
                </a:lnTo>
                <a:lnTo>
                  <a:pt x="55600" y="9670"/>
                </a:lnTo>
                <a:lnTo>
                  <a:pt x="56970" y="10280"/>
                </a:lnTo>
                <a:lnTo>
                  <a:pt x="57090" y="10270"/>
                </a:lnTo>
                <a:lnTo>
                  <a:pt x="57210" y="10170"/>
                </a:lnTo>
                <a:lnTo>
                  <a:pt x="57920" y="9230"/>
                </a:lnTo>
                <a:lnTo>
                  <a:pt x="57060" y="8700"/>
                </a:lnTo>
                <a:lnTo>
                  <a:pt x="57640" y="8160"/>
                </a:lnTo>
                <a:lnTo>
                  <a:pt x="57900" y="7720"/>
                </a:lnTo>
                <a:lnTo>
                  <a:pt x="58210" y="6830"/>
                </a:lnTo>
                <a:lnTo>
                  <a:pt x="58250" y="6660"/>
                </a:lnTo>
                <a:lnTo>
                  <a:pt x="58260" y="6500"/>
                </a:lnTo>
                <a:lnTo>
                  <a:pt x="58240" y="5760"/>
                </a:lnTo>
                <a:lnTo>
                  <a:pt x="58210" y="5610"/>
                </a:lnTo>
                <a:lnTo>
                  <a:pt x="57490" y="4670"/>
                </a:lnTo>
                <a:lnTo>
                  <a:pt x="58280" y="4610"/>
                </a:lnTo>
                <a:lnTo>
                  <a:pt x="59070" y="4550"/>
                </a:lnTo>
                <a:lnTo>
                  <a:pt x="59230" y="4700"/>
                </a:lnTo>
                <a:lnTo>
                  <a:pt x="59590" y="4760"/>
                </a:lnTo>
                <a:lnTo>
                  <a:pt x="59800" y="4970"/>
                </a:lnTo>
                <a:lnTo>
                  <a:pt x="59940" y="5020"/>
                </a:lnTo>
                <a:lnTo>
                  <a:pt x="60010" y="5130"/>
                </a:lnTo>
                <a:lnTo>
                  <a:pt x="60010" y="5290"/>
                </a:lnTo>
                <a:lnTo>
                  <a:pt x="59960" y="5420"/>
                </a:lnTo>
                <a:lnTo>
                  <a:pt x="59870" y="5470"/>
                </a:lnTo>
                <a:lnTo>
                  <a:pt x="59860" y="5640"/>
                </a:lnTo>
                <a:lnTo>
                  <a:pt x="59930" y="5740"/>
                </a:lnTo>
                <a:lnTo>
                  <a:pt x="60430" y="5960"/>
                </a:lnTo>
                <a:lnTo>
                  <a:pt x="60680" y="6190"/>
                </a:lnTo>
                <a:lnTo>
                  <a:pt x="60870" y="6400"/>
                </a:lnTo>
                <a:lnTo>
                  <a:pt x="61050" y="6740"/>
                </a:lnTo>
                <a:lnTo>
                  <a:pt x="61090" y="6790"/>
                </a:lnTo>
                <a:lnTo>
                  <a:pt x="61110" y="6810"/>
                </a:lnTo>
                <a:lnTo>
                  <a:pt x="61130" y="6880"/>
                </a:lnTo>
                <a:lnTo>
                  <a:pt x="61140" y="6910"/>
                </a:lnTo>
                <a:lnTo>
                  <a:pt x="61170" y="6930"/>
                </a:lnTo>
                <a:lnTo>
                  <a:pt x="61380" y="6930"/>
                </a:lnTo>
                <a:lnTo>
                  <a:pt x="61450" y="6970"/>
                </a:lnTo>
                <a:lnTo>
                  <a:pt x="61470" y="7050"/>
                </a:lnTo>
                <a:lnTo>
                  <a:pt x="61490" y="7150"/>
                </a:lnTo>
                <a:lnTo>
                  <a:pt x="61580" y="7410"/>
                </a:lnTo>
                <a:lnTo>
                  <a:pt x="61620" y="7490"/>
                </a:lnTo>
                <a:lnTo>
                  <a:pt x="61720" y="7580"/>
                </a:lnTo>
                <a:lnTo>
                  <a:pt x="61950" y="7650"/>
                </a:lnTo>
                <a:lnTo>
                  <a:pt x="62220" y="7930"/>
                </a:lnTo>
                <a:lnTo>
                  <a:pt x="62390" y="8050"/>
                </a:lnTo>
                <a:lnTo>
                  <a:pt x="62450" y="8310"/>
                </a:lnTo>
                <a:lnTo>
                  <a:pt x="63000" y="8480"/>
                </a:lnTo>
                <a:lnTo>
                  <a:pt x="63140" y="8650"/>
                </a:lnTo>
                <a:lnTo>
                  <a:pt x="63160" y="8700"/>
                </a:lnTo>
                <a:lnTo>
                  <a:pt x="63240" y="8830"/>
                </a:lnTo>
                <a:lnTo>
                  <a:pt x="63290" y="8910"/>
                </a:lnTo>
                <a:lnTo>
                  <a:pt x="63320" y="8960"/>
                </a:lnTo>
                <a:lnTo>
                  <a:pt x="63340" y="8960"/>
                </a:lnTo>
                <a:lnTo>
                  <a:pt x="63360" y="8990"/>
                </a:lnTo>
                <a:lnTo>
                  <a:pt x="63360" y="9040"/>
                </a:lnTo>
                <a:lnTo>
                  <a:pt x="63360" y="9100"/>
                </a:lnTo>
                <a:lnTo>
                  <a:pt x="63370" y="9140"/>
                </a:lnTo>
                <a:lnTo>
                  <a:pt x="63470" y="9230"/>
                </a:lnTo>
                <a:lnTo>
                  <a:pt x="64170" y="9240"/>
                </a:lnTo>
                <a:lnTo>
                  <a:pt x="64380" y="9300"/>
                </a:lnTo>
                <a:lnTo>
                  <a:pt x="64390" y="9320"/>
                </a:lnTo>
                <a:lnTo>
                  <a:pt x="64380" y="9400"/>
                </a:lnTo>
                <a:lnTo>
                  <a:pt x="64400" y="9420"/>
                </a:lnTo>
                <a:lnTo>
                  <a:pt x="64640" y="9440"/>
                </a:lnTo>
                <a:lnTo>
                  <a:pt x="64830" y="9550"/>
                </a:lnTo>
                <a:lnTo>
                  <a:pt x="64970" y="9570"/>
                </a:lnTo>
                <a:lnTo>
                  <a:pt x="65090" y="9660"/>
                </a:lnTo>
                <a:lnTo>
                  <a:pt x="65150" y="9660"/>
                </a:lnTo>
                <a:lnTo>
                  <a:pt x="65200" y="9640"/>
                </a:lnTo>
                <a:lnTo>
                  <a:pt x="65260" y="9640"/>
                </a:lnTo>
                <a:lnTo>
                  <a:pt x="65340" y="9730"/>
                </a:lnTo>
                <a:lnTo>
                  <a:pt x="65430" y="9880"/>
                </a:lnTo>
                <a:lnTo>
                  <a:pt x="65520" y="9990"/>
                </a:lnTo>
                <a:lnTo>
                  <a:pt x="65700" y="9910"/>
                </a:lnTo>
                <a:lnTo>
                  <a:pt x="65780" y="9990"/>
                </a:lnTo>
                <a:lnTo>
                  <a:pt x="65910" y="10270"/>
                </a:lnTo>
                <a:lnTo>
                  <a:pt x="65990" y="10390"/>
                </a:lnTo>
                <a:lnTo>
                  <a:pt x="66440" y="10710"/>
                </a:lnTo>
                <a:lnTo>
                  <a:pt x="66490" y="10770"/>
                </a:lnTo>
                <a:lnTo>
                  <a:pt x="66510" y="10840"/>
                </a:lnTo>
                <a:lnTo>
                  <a:pt x="66520" y="10910"/>
                </a:lnTo>
                <a:lnTo>
                  <a:pt x="66530" y="10980"/>
                </a:lnTo>
                <a:lnTo>
                  <a:pt x="66570" y="11060"/>
                </a:lnTo>
                <a:lnTo>
                  <a:pt x="66710" y="11230"/>
                </a:lnTo>
                <a:lnTo>
                  <a:pt x="66760" y="11370"/>
                </a:lnTo>
                <a:lnTo>
                  <a:pt x="66740" y="11560"/>
                </a:lnTo>
                <a:lnTo>
                  <a:pt x="66770" y="11620"/>
                </a:lnTo>
                <a:lnTo>
                  <a:pt x="66770" y="11680"/>
                </a:lnTo>
                <a:lnTo>
                  <a:pt x="66750" y="11890"/>
                </a:lnTo>
                <a:lnTo>
                  <a:pt x="66740" y="11960"/>
                </a:lnTo>
                <a:lnTo>
                  <a:pt x="66740" y="12010"/>
                </a:lnTo>
                <a:lnTo>
                  <a:pt x="66750" y="12080"/>
                </a:lnTo>
                <a:lnTo>
                  <a:pt x="66750" y="12100"/>
                </a:lnTo>
                <a:lnTo>
                  <a:pt x="66770" y="12100"/>
                </a:lnTo>
                <a:lnTo>
                  <a:pt x="66790" y="12150"/>
                </a:lnTo>
                <a:lnTo>
                  <a:pt x="66850" y="12150"/>
                </a:lnTo>
                <a:lnTo>
                  <a:pt x="67110" y="11960"/>
                </a:lnTo>
                <a:lnTo>
                  <a:pt x="67220" y="11950"/>
                </a:lnTo>
                <a:lnTo>
                  <a:pt x="67260" y="12010"/>
                </a:lnTo>
                <a:lnTo>
                  <a:pt x="67290" y="12100"/>
                </a:lnTo>
                <a:lnTo>
                  <a:pt x="67410" y="12580"/>
                </a:lnTo>
                <a:lnTo>
                  <a:pt x="67420" y="12650"/>
                </a:lnTo>
                <a:lnTo>
                  <a:pt x="67450" y="12720"/>
                </a:lnTo>
                <a:lnTo>
                  <a:pt x="67670" y="12940"/>
                </a:lnTo>
                <a:lnTo>
                  <a:pt x="67760" y="13010"/>
                </a:lnTo>
                <a:lnTo>
                  <a:pt x="68030" y="13350"/>
                </a:lnTo>
                <a:lnTo>
                  <a:pt x="68240" y="13440"/>
                </a:lnTo>
                <a:lnTo>
                  <a:pt x="68300" y="13540"/>
                </a:lnTo>
                <a:lnTo>
                  <a:pt x="68290" y="13680"/>
                </a:lnTo>
                <a:lnTo>
                  <a:pt x="68220" y="13840"/>
                </a:lnTo>
                <a:lnTo>
                  <a:pt x="68120" y="13920"/>
                </a:lnTo>
                <a:lnTo>
                  <a:pt x="67900" y="14000"/>
                </a:lnTo>
                <a:lnTo>
                  <a:pt x="67800" y="14090"/>
                </a:lnTo>
                <a:lnTo>
                  <a:pt x="67750" y="14230"/>
                </a:lnTo>
                <a:lnTo>
                  <a:pt x="67730" y="14420"/>
                </a:lnTo>
                <a:lnTo>
                  <a:pt x="67740" y="14620"/>
                </a:lnTo>
                <a:lnTo>
                  <a:pt x="67760" y="14780"/>
                </a:lnTo>
                <a:lnTo>
                  <a:pt x="67760" y="15260"/>
                </a:lnTo>
                <a:lnTo>
                  <a:pt x="67770" y="15360"/>
                </a:lnTo>
                <a:lnTo>
                  <a:pt x="67800" y="15480"/>
                </a:lnTo>
                <a:lnTo>
                  <a:pt x="67840" y="15800"/>
                </a:lnTo>
                <a:lnTo>
                  <a:pt x="67860" y="15930"/>
                </a:lnTo>
                <a:lnTo>
                  <a:pt x="67930" y="16140"/>
                </a:lnTo>
                <a:lnTo>
                  <a:pt x="67960" y="16270"/>
                </a:lnTo>
                <a:lnTo>
                  <a:pt x="67970" y="16460"/>
                </a:lnTo>
                <a:lnTo>
                  <a:pt x="67910" y="16540"/>
                </a:lnTo>
                <a:lnTo>
                  <a:pt x="67800" y="16620"/>
                </a:lnTo>
                <a:lnTo>
                  <a:pt x="67720" y="16710"/>
                </a:lnTo>
                <a:lnTo>
                  <a:pt x="67760" y="16810"/>
                </a:lnTo>
                <a:lnTo>
                  <a:pt x="67700" y="16970"/>
                </a:lnTo>
                <a:lnTo>
                  <a:pt x="67630" y="17110"/>
                </a:lnTo>
                <a:lnTo>
                  <a:pt x="67590" y="17260"/>
                </a:lnTo>
                <a:lnTo>
                  <a:pt x="67630" y="17460"/>
                </a:lnTo>
                <a:lnTo>
                  <a:pt x="67730" y="17590"/>
                </a:lnTo>
                <a:lnTo>
                  <a:pt x="67850" y="17580"/>
                </a:lnTo>
                <a:lnTo>
                  <a:pt x="67970" y="17530"/>
                </a:lnTo>
                <a:lnTo>
                  <a:pt x="68090" y="17520"/>
                </a:lnTo>
                <a:lnTo>
                  <a:pt x="68300" y="17650"/>
                </a:lnTo>
                <a:lnTo>
                  <a:pt x="68500" y="17690"/>
                </a:lnTo>
                <a:lnTo>
                  <a:pt x="68570" y="17720"/>
                </a:lnTo>
                <a:lnTo>
                  <a:pt x="68610" y="17780"/>
                </a:lnTo>
                <a:lnTo>
                  <a:pt x="68600" y="17960"/>
                </a:lnTo>
                <a:lnTo>
                  <a:pt x="68570" y="18180"/>
                </a:lnTo>
                <a:lnTo>
                  <a:pt x="68570" y="18360"/>
                </a:lnTo>
                <a:lnTo>
                  <a:pt x="68670" y="18430"/>
                </a:lnTo>
                <a:lnTo>
                  <a:pt x="68600" y="18680"/>
                </a:lnTo>
                <a:lnTo>
                  <a:pt x="68520" y="18810"/>
                </a:lnTo>
                <a:lnTo>
                  <a:pt x="68170" y="18970"/>
                </a:lnTo>
                <a:lnTo>
                  <a:pt x="68120" y="19040"/>
                </a:lnTo>
                <a:lnTo>
                  <a:pt x="68090" y="19160"/>
                </a:lnTo>
                <a:lnTo>
                  <a:pt x="68080" y="19320"/>
                </a:lnTo>
                <a:lnTo>
                  <a:pt x="68100" y="19370"/>
                </a:lnTo>
                <a:lnTo>
                  <a:pt x="68150" y="19400"/>
                </a:lnTo>
                <a:lnTo>
                  <a:pt x="68130" y="19500"/>
                </a:lnTo>
                <a:lnTo>
                  <a:pt x="68100" y="19590"/>
                </a:lnTo>
                <a:lnTo>
                  <a:pt x="68070" y="19660"/>
                </a:lnTo>
                <a:lnTo>
                  <a:pt x="68030" y="19720"/>
                </a:lnTo>
                <a:lnTo>
                  <a:pt x="68050" y="19880"/>
                </a:lnTo>
                <a:lnTo>
                  <a:pt x="68100" y="19980"/>
                </a:lnTo>
                <a:lnTo>
                  <a:pt x="68170" y="20070"/>
                </a:lnTo>
                <a:lnTo>
                  <a:pt x="68250" y="20230"/>
                </a:lnTo>
                <a:lnTo>
                  <a:pt x="68280" y="20260"/>
                </a:lnTo>
                <a:lnTo>
                  <a:pt x="68310" y="20310"/>
                </a:lnTo>
                <a:lnTo>
                  <a:pt x="68320" y="20400"/>
                </a:lnTo>
                <a:lnTo>
                  <a:pt x="68320" y="20500"/>
                </a:lnTo>
                <a:lnTo>
                  <a:pt x="68330" y="20560"/>
                </a:lnTo>
                <a:lnTo>
                  <a:pt x="68340" y="20620"/>
                </a:lnTo>
                <a:lnTo>
                  <a:pt x="68360" y="20690"/>
                </a:lnTo>
                <a:lnTo>
                  <a:pt x="68470" y="20940"/>
                </a:lnTo>
                <a:lnTo>
                  <a:pt x="68540" y="21070"/>
                </a:lnTo>
                <a:lnTo>
                  <a:pt x="68600" y="21120"/>
                </a:lnTo>
                <a:lnTo>
                  <a:pt x="68690" y="21160"/>
                </a:lnTo>
                <a:lnTo>
                  <a:pt x="68760" y="21260"/>
                </a:lnTo>
                <a:lnTo>
                  <a:pt x="68940" y="21660"/>
                </a:lnTo>
                <a:lnTo>
                  <a:pt x="69060" y="21820"/>
                </a:lnTo>
                <a:lnTo>
                  <a:pt x="69120" y="21940"/>
                </a:lnTo>
                <a:lnTo>
                  <a:pt x="69200" y="22140"/>
                </a:lnTo>
                <a:lnTo>
                  <a:pt x="69320" y="22520"/>
                </a:lnTo>
                <a:lnTo>
                  <a:pt x="69330" y="22580"/>
                </a:lnTo>
                <a:lnTo>
                  <a:pt x="69320" y="22650"/>
                </a:lnTo>
                <a:lnTo>
                  <a:pt x="69270" y="22670"/>
                </a:lnTo>
                <a:lnTo>
                  <a:pt x="69200" y="22670"/>
                </a:lnTo>
                <a:lnTo>
                  <a:pt x="69140" y="22690"/>
                </a:lnTo>
                <a:lnTo>
                  <a:pt x="69090" y="22830"/>
                </a:lnTo>
                <a:lnTo>
                  <a:pt x="68990" y="23000"/>
                </a:lnTo>
                <a:lnTo>
                  <a:pt x="68990" y="23060"/>
                </a:lnTo>
                <a:lnTo>
                  <a:pt x="69030" y="23340"/>
                </a:lnTo>
                <a:lnTo>
                  <a:pt x="69030" y="23490"/>
                </a:lnTo>
                <a:lnTo>
                  <a:pt x="69010" y="23650"/>
                </a:lnTo>
                <a:lnTo>
                  <a:pt x="68990" y="23790"/>
                </a:lnTo>
                <a:lnTo>
                  <a:pt x="68960" y="23910"/>
                </a:lnTo>
                <a:lnTo>
                  <a:pt x="68980" y="24050"/>
                </a:lnTo>
                <a:lnTo>
                  <a:pt x="69000" y="24190"/>
                </a:lnTo>
                <a:lnTo>
                  <a:pt x="68990" y="24320"/>
                </a:lnTo>
                <a:lnTo>
                  <a:pt x="68960" y="24430"/>
                </a:lnTo>
                <a:lnTo>
                  <a:pt x="68900" y="24500"/>
                </a:lnTo>
                <a:lnTo>
                  <a:pt x="68740" y="24620"/>
                </a:lnTo>
                <a:lnTo>
                  <a:pt x="68730" y="24700"/>
                </a:lnTo>
                <a:lnTo>
                  <a:pt x="68670" y="24780"/>
                </a:lnTo>
                <a:lnTo>
                  <a:pt x="68580" y="24830"/>
                </a:lnTo>
                <a:lnTo>
                  <a:pt x="68500" y="24890"/>
                </a:lnTo>
                <a:lnTo>
                  <a:pt x="68500" y="25020"/>
                </a:lnTo>
                <a:lnTo>
                  <a:pt x="68430" y="25050"/>
                </a:lnTo>
                <a:lnTo>
                  <a:pt x="68340" y="25120"/>
                </a:lnTo>
                <a:lnTo>
                  <a:pt x="68270" y="25230"/>
                </a:lnTo>
                <a:lnTo>
                  <a:pt x="68240" y="25400"/>
                </a:lnTo>
                <a:lnTo>
                  <a:pt x="68250" y="25500"/>
                </a:lnTo>
                <a:lnTo>
                  <a:pt x="68310" y="25640"/>
                </a:lnTo>
                <a:lnTo>
                  <a:pt x="68320" y="25710"/>
                </a:lnTo>
                <a:lnTo>
                  <a:pt x="68320" y="25820"/>
                </a:lnTo>
                <a:lnTo>
                  <a:pt x="68340" y="25950"/>
                </a:lnTo>
                <a:lnTo>
                  <a:pt x="68340" y="26060"/>
                </a:lnTo>
                <a:lnTo>
                  <a:pt x="68330" y="26140"/>
                </a:lnTo>
                <a:lnTo>
                  <a:pt x="68300" y="26240"/>
                </a:lnTo>
                <a:lnTo>
                  <a:pt x="68300" y="26310"/>
                </a:lnTo>
                <a:lnTo>
                  <a:pt x="68310" y="26390"/>
                </a:lnTo>
                <a:lnTo>
                  <a:pt x="68350" y="26560"/>
                </a:lnTo>
                <a:lnTo>
                  <a:pt x="68380" y="26760"/>
                </a:lnTo>
                <a:lnTo>
                  <a:pt x="68480" y="27140"/>
                </a:lnTo>
                <a:lnTo>
                  <a:pt x="68560" y="27270"/>
                </a:lnTo>
                <a:lnTo>
                  <a:pt x="68670" y="27360"/>
                </a:lnTo>
                <a:lnTo>
                  <a:pt x="68990" y="27480"/>
                </a:lnTo>
                <a:lnTo>
                  <a:pt x="69050" y="27580"/>
                </a:lnTo>
                <a:lnTo>
                  <a:pt x="69220" y="28080"/>
                </a:lnTo>
                <a:lnTo>
                  <a:pt x="69240" y="28140"/>
                </a:lnTo>
                <a:lnTo>
                  <a:pt x="69280" y="28190"/>
                </a:lnTo>
                <a:lnTo>
                  <a:pt x="69350" y="28270"/>
                </a:lnTo>
                <a:lnTo>
                  <a:pt x="69380" y="28320"/>
                </a:lnTo>
                <a:lnTo>
                  <a:pt x="69410" y="28430"/>
                </a:lnTo>
                <a:lnTo>
                  <a:pt x="69490" y="28800"/>
                </a:lnTo>
                <a:lnTo>
                  <a:pt x="69490" y="28910"/>
                </a:lnTo>
                <a:lnTo>
                  <a:pt x="69490" y="29080"/>
                </a:lnTo>
                <a:lnTo>
                  <a:pt x="69550" y="29220"/>
                </a:lnTo>
                <a:lnTo>
                  <a:pt x="69630" y="29370"/>
                </a:lnTo>
                <a:lnTo>
                  <a:pt x="69700" y="29660"/>
                </a:lnTo>
                <a:lnTo>
                  <a:pt x="69820" y="29870"/>
                </a:lnTo>
                <a:lnTo>
                  <a:pt x="69820" y="30010"/>
                </a:lnTo>
                <a:lnTo>
                  <a:pt x="69750" y="30140"/>
                </a:lnTo>
                <a:lnTo>
                  <a:pt x="69640" y="30160"/>
                </a:lnTo>
                <a:lnTo>
                  <a:pt x="69420" y="30100"/>
                </a:lnTo>
                <a:lnTo>
                  <a:pt x="69440" y="30150"/>
                </a:lnTo>
                <a:lnTo>
                  <a:pt x="69450" y="30170"/>
                </a:lnTo>
                <a:lnTo>
                  <a:pt x="69450" y="30190"/>
                </a:lnTo>
                <a:lnTo>
                  <a:pt x="69480" y="30200"/>
                </a:lnTo>
                <a:lnTo>
                  <a:pt x="69410" y="30250"/>
                </a:lnTo>
                <a:lnTo>
                  <a:pt x="69260" y="30210"/>
                </a:lnTo>
                <a:lnTo>
                  <a:pt x="69190" y="30260"/>
                </a:lnTo>
                <a:lnTo>
                  <a:pt x="69170" y="30300"/>
                </a:lnTo>
                <a:lnTo>
                  <a:pt x="69150" y="30420"/>
                </a:lnTo>
                <a:lnTo>
                  <a:pt x="69130" y="30460"/>
                </a:lnTo>
                <a:lnTo>
                  <a:pt x="69100" y="30470"/>
                </a:lnTo>
                <a:lnTo>
                  <a:pt x="69070" y="30450"/>
                </a:lnTo>
                <a:lnTo>
                  <a:pt x="69050" y="30420"/>
                </a:lnTo>
                <a:lnTo>
                  <a:pt x="69000" y="30400"/>
                </a:lnTo>
                <a:lnTo>
                  <a:pt x="68970" y="30370"/>
                </a:lnTo>
                <a:lnTo>
                  <a:pt x="68950" y="30330"/>
                </a:lnTo>
                <a:lnTo>
                  <a:pt x="68940" y="30280"/>
                </a:lnTo>
                <a:lnTo>
                  <a:pt x="68930" y="30210"/>
                </a:lnTo>
                <a:lnTo>
                  <a:pt x="68910" y="30210"/>
                </a:lnTo>
                <a:lnTo>
                  <a:pt x="68880" y="30260"/>
                </a:lnTo>
                <a:lnTo>
                  <a:pt x="68730" y="30250"/>
                </a:lnTo>
                <a:lnTo>
                  <a:pt x="68660" y="30230"/>
                </a:lnTo>
                <a:lnTo>
                  <a:pt x="68630" y="30130"/>
                </a:lnTo>
                <a:lnTo>
                  <a:pt x="68600" y="30010"/>
                </a:lnTo>
                <a:lnTo>
                  <a:pt x="68530" y="29960"/>
                </a:lnTo>
                <a:lnTo>
                  <a:pt x="68380" y="29950"/>
                </a:lnTo>
                <a:lnTo>
                  <a:pt x="68330" y="29990"/>
                </a:lnTo>
                <a:lnTo>
                  <a:pt x="68260" y="30150"/>
                </a:lnTo>
                <a:lnTo>
                  <a:pt x="68210" y="30200"/>
                </a:lnTo>
                <a:lnTo>
                  <a:pt x="68180" y="30200"/>
                </a:lnTo>
                <a:lnTo>
                  <a:pt x="68160" y="30170"/>
                </a:lnTo>
                <a:lnTo>
                  <a:pt x="68140" y="30130"/>
                </a:lnTo>
                <a:lnTo>
                  <a:pt x="68130" y="30100"/>
                </a:lnTo>
                <a:lnTo>
                  <a:pt x="67890" y="30100"/>
                </a:lnTo>
                <a:lnTo>
                  <a:pt x="67760" y="30060"/>
                </a:lnTo>
                <a:lnTo>
                  <a:pt x="67770" y="29950"/>
                </a:lnTo>
                <a:lnTo>
                  <a:pt x="67750" y="29920"/>
                </a:lnTo>
                <a:lnTo>
                  <a:pt x="67710" y="29930"/>
                </a:lnTo>
                <a:lnTo>
                  <a:pt x="67670" y="29950"/>
                </a:lnTo>
                <a:lnTo>
                  <a:pt x="67680" y="29960"/>
                </a:lnTo>
                <a:lnTo>
                  <a:pt x="67650" y="30060"/>
                </a:lnTo>
                <a:lnTo>
                  <a:pt x="67630" y="30080"/>
                </a:lnTo>
                <a:lnTo>
                  <a:pt x="67610" y="30090"/>
                </a:lnTo>
                <a:lnTo>
                  <a:pt x="67590" y="30110"/>
                </a:lnTo>
                <a:lnTo>
                  <a:pt x="67570" y="30160"/>
                </a:lnTo>
                <a:lnTo>
                  <a:pt x="67600" y="30190"/>
                </a:lnTo>
                <a:lnTo>
                  <a:pt x="67610" y="30230"/>
                </a:lnTo>
                <a:lnTo>
                  <a:pt x="67620" y="30290"/>
                </a:lnTo>
                <a:lnTo>
                  <a:pt x="67610" y="30360"/>
                </a:lnTo>
                <a:lnTo>
                  <a:pt x="67600" y="30420"/>
                </a:lnTo>
                <a:lnTo>
                  <a:pt x="67590" y="30430"/>
                </a:lnTo>
                <a:lnTo>
                  <a:pt x="67560" y="30420"/>
                </a:lnTo>
                <a:lnTo>
                  <a:pt x="67510" y="30410"/>
                </a:lnTo>
                <a:lnTo>
                  <a:pt x="67450" y="30360"/>
                </a:lnTo>
                <a:lnTo>
                  <a:pt x="67420" y="30250"/>
                </a:lnTo>
                <a:lnTo>
                  <a:pt x="67410" y="30110"/>
                </a:lnTo>
                <a:lnTo>
                  <a:pt x="67420" y="30010"/>
                </a:lnTo>
                <a:lnTo>
                  <a:pt x="67360" y="30020"/>
                </a:lnTo>
                <a:lnTo>
                  <a:pt x="67310" y="30080"/>
                </a:lnTo>
                <a:lnTo>
                  <a:pt x="67270" y="30150"/>
                </a:lnTo>
                <a:lnTo>
                  <a:pt x="67230" y="30200"/>
                </a:lnTo>
                <a:lnTo>
                  <a:pt x="67160" y="30210"/>
                </a:lnTo>
                <a:lnTo>
                  <a:pt x="67100" y="30150"/>
                </a:lnTo>
                <a:lnTo>
                  <a:pt x="66980" y="30010"/>
                </a:lnTo>
                <a:lnTo>
                  <a:pt x="66930" y="29970"/>
                </a:lnTo>
                <a:lnTo>
                  <a:pt x="66880" y="29970"/>
                </a:lnTo>
                <a:lnTo>
                  <a:pt x="66840" y="30030"/>
                </a:lnTo>
                <a:lnTo>
                  <a:pt x="66840" y="30160"/>
                </a:lnTo>
                <a:lnTo>
                  <a:pt x="66860" y="30250"/>
                </a:lnTo>
                <a:lnTo>
                  <a:pt x="66910" y="30310"/>
                </a:lnTo>
                <a:lnTo>
                  <a:pt x="67010" y="30410"/>
                </a:lnTo>
                <a:lnTo>
                  <a:pt x="66960" y="30440"/>
                </a:lnTo>
                <a:lnTo>
                  <a:pt x="66770" y="30540"/>
                </a:lnTo>
                <a:lnTo>
                  <a:pt x="66740" y="30580"/>
                </a:lnTo>
                <a:lnTo>
                  <a:pt x="66680" y="30660"/>
                </a:lnTo>
                <a:lnTo>
                  <a:pt x="66680" y="30800"/>
                </a:lnTo>
                <a:lnTo>
                  <a:pt x="66600" y="30880"/>
                </a:lnTo>
                <a:lnTo>
                  <a:pt x="66520" y="30860"/>
                </a:lnTo>
                <a:lnTo>
                  <a:pt x="66550" y="30710"/>
                </a:lnTo>
                <a:lnTo>
                  <a:pt x="66460" y="30510"/>
                </a:lnTo>
                <a:lnTo>
                  <a:pt x="66420" y="30460"/>
                </a:lnTo>
                <a:lnTo>
                  <a:pt x="66250" y="30440"/>
                </a:lnTo>
                <a:lnTo>
                  <a:pt x="66120" y="30360"/>
                </a:lnTo>
                <a:lnTo>
                  <a:pt x="66090" y="30330"/>
                </a:lnTo>
                <a:lnTo>
                  <a:pt x="66030" y="30200"/>
                </a:lnTo>
                <a:lnTo>
                  <a:pt x="65980" y="30180"/>
                </a:lnTo>
                <a:lnTo>
                  <a:pt x="65910" y="30210"/>
                </a:lnTo>
                <a:lnTo>
                  <a:pt x="65860" y="30200"/>
                </a:lnTo>
                <a:lnTo>
                  <a:pt x="65790" y="30120"/>
                </a:lnTo>
                <a:lnTo>
                  <a:pt x="65700" y="29810"/>
                </a:lnTo>
                <a:lnTo>
                  <a:pt x="65630" y="29700"/>
                </a:lnTo>
                <a:lnTo>
                  <a:pt x="65290" y="29390"/>
                </a:lnTo>
                <a:lnTo>
                  <a:pt x="65230" y="29370"/>
                </a:lnTo>
                <a:lnTo>
                  <a:pt x="65170" y="29390"/>
                </a:lnTo>
                <a:lnTo>
                  <a:pt x="65210" y="29470"/>
                </a:lnTo>
                <a:lnTo>
                  <a:pt x="65290" y="29570"/>
                </a:lnTo>
                <a:lnTo>
                  <a:pt x="65320" y="29650"/>
                </a:lnTo>
                <a:lnTo>
                  <a:pt x="65330" y="29710"/>
                </a:lnTo>
                <a:lnTo>
                  <a:pt x="65340" y="29900"/>
                </a:lnTo>
                <a:lnTo>
                  <a:pt x="65350" y="30000"/>
                </a:lnTo>
                <a:lnTo>
                  <a:pt x="65370" y="30070"/>
                </a:lnTo>
                <a:lnTo>
                  <a:pt x="65370" y="30150"/>
                </a:lnTo>
                <a:lnTo>
                  <a:pt x="65360" y="30260"/>
                </a:lnTo>
                <a:lnTo>
                  <a:pt x="65340" y="30360"/>
                </a:lnTo>
                <a:lnTo>
                  <a:pt x="65310" y="30440"/>
                </a:lnTo>
                <a:lnTo>
                  <a:pt x="65260" y="30490"/>
                </a:lnTo>
                <a:lnTo>
                  <a:pt x="65220" y="30510"/>
                </a:lnTo>
                <a:lnTo>
                  <a:pt x="65230" y="30340"/>
                </a:lnTo>
                <a:lnTo>
                  <a:pt x="65160" y="30250"/>
                </a:lnTo>
                <a:lnTo>
                  <a:pt x="64980" y="30200"/>
                </a:lnTo>
                <a:lnTo>
                  <a:pt x="64940" y="30230"/>
                </a:lnTo>
                <a:lnTo>
                  <a:pt x="64840" y="30350"/>
                </a:lnTo>
                <a:lnTo>
                  <a:pt x="64800" y="30360"/>
                </a:lnTo>
                <a:lnTo>
                  <a:pt x="64780" y="30300"/>
                </a:lnTo>
                <a:lnTo>
                  <a:pt x="64800" y="30210"/>
                </a:lnTo>
                <a:lnTo>
                  <a:pt x="64840" y="30140"/>
                </a:lnTo>
                <a:lnTo>
                  <a:pt x="64860" y="30100"/>
                </a:lnTo>
                <a:lnTo>
                  <a:pt x="64820" y="30010"/>
                </a:lnTo>
                <a:lnTo>
                  <a:pt x="64780" y="29950"/>
                </a:lnTo>
                <a:lnTo>
                  <a:pt x="64680" y="29850"/>
                </a:lnTo>
                <a:lnTo>
                  <a:pt x="64680" y="29830"/>
                </a:lnTo>
                <a:lnTo>
                  <a:pt x="64700" y="29750"/>
                </a:lnTo>
                <a:lnTo>
                  <a:pt x="64480" y="29700"/>
                </a:lnTo>
                <a:lnTo>
                  <a:pt x="64370" y="29720"/>
                </a:lnTo>
                <a:lnTo>
                  <a:pt x="64360" y="29850"/>
                </a:lnTo>
                <a:lnTo>
                  <a:pt x="64240" y="29900"/>
                </a:lnTo>
                <a:lnTo>
                  <a:pt x="64360" y="30100"/>
                </a:lnTo>
                <a:lnTo>
                  <a:pt x="64360" y="30190"/>
                </a:lnTo>
                <a:lnTo>
                  <a:pt x="64320" y="30200"/>
                </a:lnTo>
                <a:lnTo>
                  <a:pt x="64220" y="30160"/>
                </a:lnTo>
                <a:lnTo>
                  <a:pt x="64250" y="30230"/>
                </a:lnTo>
                <a:lnTo>
                  <a:pt x="64300" y="30390"/>
                </a:lnTo>
                <a:lnTo>
                  <a:pt x="64340" y="30460"/>
                </a:lnTo>
                <a:lnTo>
                  <a:pt x="64240" y="30650"/>
                </a:lnTo>
                <a:lnTo>
                  <a:pt x="64120" y="30590"/>
                </a:lnTo>
                <a:lnTo>
                  <a:pt x="63990" y="30470"/>
                </a:lnTo>
                <a:lnTo>
                  <a:pt x="63880" y="30460"/>
                </a:lnTo>
                <a:lnTo>
                  <a:pt x="63950" y="30580"/>
                </a:lnTo>
                <a:lnTo>
                  <a:pt x="64010" y="30650"/>
                </a:lnTo>
                <a:lnTo>
                  <a:pt x="64080" y="30690"/>
                </a:lnTo>
                <a:lnTo>
                  <a:pt x="64280" y="30740"/>
                </a:lnTo>
                <a:lnTo>
                  <a:pt x="64350" y="30790"/>
                </a:lnTo>
                <a:lnTo>
                  <a:pt x="64390" y="30910"/>
                </a:lnTo>
                <a:lnTo>
                  <a:pt x="64430" y="31120"/>
                </a:lnTo>
                <a:lnTo>
                  <a:pt x="64390" y="31110"/>
                </a:lnTo>
                <a:lnTo>
                  <a:pt x="64350" y="31110"/>
                </a:lnTo>
                <a:lnTo>
                  <a:pt x="64310" y="31130"/>
                </a:lnTo>
                <a:lnTo>
                  <a:pt x="64280" y="31170"/>
                </a:lnTo>
                <a:lnTo>
                  <a:pt x="64250" y="30990"/>
                </a:lnTo>
                <a:lnTo>
                  <a:pt x="64180" y="30910"/>
                </a:lnTo>
                <a:lnTo>
                  <a:pt x="64100" y="30900"/>
                </a:lnTo>
                <a:lnTo>
                  <a:pt x="64030" y="30970"/>
                </a:lnTo>
                <a:lnTo>
                  <a:pt x="64050" y="31000"/>
                </a:lnTo>
                <a:lnTo>
                  <a:pt x="64060" y="31050"/>
                </a:lnTo>
                <a:lnTo>
                  <a:pt x="64060" y="31110"/>
                </a:lnTo>
                <a:lnTo>
                  <a:pt x="64030" y="31170"/>
                </a:lnTo>
                <a:lnTo>
                  <a:pt x="64050" y="31210"/>
                </a:lnTo>
                <a:lnTo>
                  <a:pt x="64080" y="31270"/>
                </a:lnTo>
                <a:lnTo>
                  <a:pt x="64110" y="31420"/>
                </a:lnTo>
                <a:lnTo>
                  <a:pt x="64040" y="31460"/>
                </a:lnTo>
                <a:lnTo>
                  <a:pt x="63820" y="31470"/>
                </a:lnTo>
                <a:lnTo>
                  <a:pt x="64050" y="31560"/>
                </a:lnTo>
                <a:lnTo>
                  <a:pt x="64160" y="31570"/>
                </a:lnTo>
                <a:lnTo>
                  <a:pt x="64220" y="31420"/>
                </a:lnTo>
                <a:lnTo>
                  <a:pt x="64200" y="31340"/>
                </a:lnTo>
                <a:lnTo>
                  <a:pt x="64130" y="31240"/>
                </a:lnTo>
                <a:lnTo>
                  <a:pt x="64110" y="31170"/>
                </a:lnTo>
                <a:lnTo>
                  <a:pt x="64140" y="31110"/>
                </a:lnTo>
                <a:lnTo>
                  <a:pt x="64190" y="31140"/>
                </a:lnTo>
                <a:lnTo>
                  <a:pt x="64230" y="31210"/>
                </a:lnTo>
                <a:lnTo>
                  <a:pt x="64260" y="31270"/>
                </a:lnTo>
                <a:lnTo>
                  <a:pt x="64240" y="31320"/>
                </a:lnTo>
                <a:lnTo>
                  <a:pt x="64400" y="31400"/>
                </a:lnTo>
                <a:lnTo>
                  <a:pt x="64420" y="31450"/>
                </a:lnTo>
                <a:lnTo>
                  <a:pt x="64280" y="31560"/>
                </a:lnTo>
                <a:lnTo>
                  <a:pt x="64260" y="31620"/>
                </a:lnTo>
                <a:lnTo>
                  <a:pt x="64290" y="31680"/>
                </a:lnTo>
                <a:lnTo>
                  <a:pt x="64360" y="31730"/>
                </a:lnTo>
                <a:lnTo>
                  <a:pt x="64480" y="31770"/>
                </a:lnTo>
                <a:lnTo>
                  <a:pt x="64500" y="31800"/>
                </a:lnTo>
                <a:lnTo>
                  <a:pt x="64520" y="31880"/>
                </a:lnTo>
                <a:lnTo>
                  <a:pt x="64550" y="32020"/>
                </a:lnTo>
                <a:lnTo>
                  <a:pt x="64480" y="32080"/>
                </a:lnTo>
                <a:lnTo>
                  <a:pt x="64420" y="32020"/>
                </a:lnTo>
                <a:lnTo>
                  <a:pt x="64370" y="31920"/>
                </a:lnTo>
                <a:lnTo>
                  <a:pt x="64310" y="31870"/>
                </a:lnTo>
                <a:lnTo>
                  <a:pt x="64220" y="31860"/>
                </a:lnTo>
                <a:lnTo>
                  <a:pt x="64160" y="31820"/>
                </a:lnTo>
                <a:lnTo>
                  <a:pt x="64080" y="31740"/>
                </a:lnTo>
                <a:lnTo>
                  <a:pt x="64050" y="31730"/>
                </a:lnTo>
                <a:lnTo>
                  <a:pt x="64010" y="31770"/>
                </a:lnTo>
                <a:lnTo>
                  <a:pt x="64030" y="31880"/>
                </a:lnTo>
                <a:lnTo>
                  <a:pt x="63940" y="31860"/>
                </a:lnTo>
                <a:lnTo>
                  <a:pt x="63630" y="31620"/>
                </a:lnTo>
                <a:lnTo>
                  <a:pt x="63400" y="31520"/>
                </a:lnTo>
                <a:lnTo>
                  <a:pt x="63310" y="31390"/>
                </a:lnTo>
                <a:lnTo>
                  <a:pt x="63270" y="31340"/>
                </a:lnTo>
                <a:lnTo>
                  <a:pt x="63140" y="31310"/>
                </a:lnTo>
                <a:lnTo>
                  <a:pt x="63040" y="31180"/>
                </a:lnTo>
                <a:lnTo>
                  <a:pt x="62850" y="31120"/>
                </a:lnTo>
                <a:lnTo>
                  <a:pt x="62800" y="31070"/>
                </a:lnTo>
                <a:lnTo>
                  <a:pt x="62770" y="31030"/>
                </a:lnTo>
                <a:lnTo>
                  <a:pt x="62710" y="30890"/>
                </a:lnTo>
                <a:lnTo>
                  <a:pt x="62670" y="30840"/>
                </a:lnTo>
                <a:lnTo>
                  <a:pt x="62580" y="30770"/>
                </a:lnTo>
                <a:lnTo>
                  <a:pt x="62530" y="30710"/>
                </a:lnTo>
                <a:lnTo>
                  <a:pt x="62600" y="31010"/>
                </a:lnTo>
                <a:lnTo>
                  <a:pt x="62790" y="31200"/>
                </a:lnTo>
                <a:lnTo>
                  <a:pt x="63160" y="31420"/>
                </a:lnTo>
                <a:lnTo>
                  <a:pt x="63410" y="31670"/>
                </a:lnTo>
                <a:lnTo>
                  <a:pt x="63610" y="31770"/>
                </a:lnTo>
                <a:lnTo>
                  <a:pt x="63650" y="31810"/>
                </a:lnTo>
                <a:lnTo>
                  <a:pt x="63700" y="31870"/>
                </a:lnTo>
                <a:lnTo>
                  <a:pt x="63770" y="31990"/>
                </a:lnTo>
                <a:lnTo>
                  <a:pt x="63810" y="32030"/>
                </a:lnTo>
                <a:lnTo>
                  <a:pt x="63870" y="32020"/>
                </a:lnTo>
                <a:lnTo>
                  <a:pt x="63790" y="32090"/>
                </a:lnTo>
                <a:lnTo>
                  <a:pt x="63620" y="32090"/>
                </a:lnTo>
                <a:lnTo>
                  <a:pt x="63530" y="32120"/>
                </a:lnTo>
                <a:lnTo>
                  <a:pt x="63500" y="32150"/>
                </a:lnTo>
                <a:lnTo>
                  <a:pt x="63500" y="32170"/>
                </a:lnTo>
                <a:lnTo>
                  <a:pt x="63500" y="32200"/>
                </a:lnTo>
                <a:lnTo>
                  <a:pt x="63480" y="32250"/>
                </a:lnTo>
                <a:lnTo>
                  <a:pt x="63450" y="32280"/>
                </a:lnTo>
                <a:lnTo>
                  <a:pt x="63420" y="32240"/>
                </a:lnTo>
                <a:lnTo>
                  <a:pt x="63390" y="32200"/>
                </a:lnTo>
                <a:lnTo>
                  <a:pt x="63370" y="32200"/>
                </a:lnTo>
                <a:lnTo>
                  <a:pt x="63280" y="32260"/>
                </a:lnTo>
                <a:lnTo>
                  <a:pt x="62870" y="32110"/>
                </a:lnTo>
                <a:lnTo>
                  <a:pt x="62800" y="32120"/>
                </a:lnTo>
                <a:lnTo>
                  <a:pt x="62950" y="32370"/>
                </a:lnTo>
                <a:lnTo>
                  <a:pt x="63030" y="32460"/>
                </a:lnTo>
                <a:lnTo>
                  <a:pt x="63100" y="32420"/>
                </a:lnTo>
                <a:lnTo>
                  <a:pt x="63040" y="32340"/>
                </a:lnTo>
                <a:lnTo>
                  <a:pt x="63010" y="32330"/>
                </a:lnTo>
                <a:lnTo>
                  <a:pt x="63090" y="32310"/>
                </a:lnTo>
                <a:lnTo>
                  <a:pt x="63260" y="32550"/>
                </a:lnTo>
                <a:lnTo>
                  <a:pt x="63350" y="32620"/>
                </a:lnTo>
                <a:lnTo>
                  <a:pt x="63320" y="32730"/>
                </a:lnTo>
                <a:lnTo>
                  <a:pt x="63310" y="32810"/>
                </a:lnTo>
                <a:lnTo>
                  <a:pt x="63280" y="32880"/>
                </a:lnTo>
                <a:lnTo>
                  <a:pt x="63240" y="32920"/>
                </a:lnTo>
                <a:lnTo>
                  <a:pt x="63190" y="32920"/>
                </a:lnTo>
                <a:lnTo>
                  <a:pt x="63150" y="32870"/>
                </a:lnTo>
                <a:lnTo>
                  <a:pt x="63070" y="32720"/>
                </a:lnTo>
                <a:lnTo>
                  <a:pt x="63040" y="32810"/>
                </a:lnTo>
                <a:lnTo>
                  <a:pt x="63050" y="32890"/>
                </a:lnTo>
                <a:lnTo>
                  <a:pt x="63080" y="32960"/>
                </a:lnTo>
                <a:lnTo>
                  <a:pt x="63070" y="33030"/>
                </a:lnTo>
                <a:lnTo>
                  <a:pt x="63030" y="33080"/>
                </a:lnTo>
                <a:lnTo>
                  <a:pt x="62970" y="33090"/>
                </a:lnTo>
                <a:lnTo>
                  <a:pt x="62910" y="33060"/>
                </a:lnTo>
                <a:lnTo>
                  <a:pt x="62890" y="32980"/>
                </a:lnTo>
                <a:lnTo>
                  <a:pt x="62800" y="33060"/>
                </a:lnTo>
                <a:lnTo>
                  <a:pt x="62710" y="33110"/>
                </a:lnTo>
                <a:lnTo>
                  <a:pt x="62610" y="33110"/>
                </a:lnTo>
                <a:lnTo>
                  <a:pt x="62360" y="33010"/>
                </a:lnTo>
                <a:lnTo>
                  <a:pt x="62300" y="33020"/>
                </a:lnTo>
                <a:lnTo>
                  <a:pt x="62350" y="33130"/>
                </a:lnTo>
                <a:lnTo>
                  <a:pt x="62210" y="33140"/>
                </a:lnTo>
                <a:lnTo>
                  <a:pt x="62130" y="33110"/>
                </a:lnTo>
                <a:lnTo>
                  <a:pt x="62070" y="32980"/>
                </a:lnTo>
                <a:lnTo>
                  <a:pt x="61990" y="32980"/>
                </a:lnTo>
                <a:lnTo>
                  <a:pt x="61870" y="33030"/>
                </a:lnTo>
                <a:lnTo>
                  <a:pt x="61870" y="33070"/>
                </a:lnTo>
                <a:lnTo>
                  <a:pt x="61990" y="33130"/>
                </a:lnTo>
                <a:lnTo>
                  <a:pt x="62030" y="33130"/>
                </a:lnTo>
                <a:lnTo>
                  <a:pt x="62030" y="33170"/>
                </a:lnTo>
                <a:lnTo>
                  <a:pt x="61810" y="33140"/>
                </a:lnTo>
                <a:lnTo>
                  <a:pt x="61700" y="33160"/>
                </a:lnTo>
                <a:lnTo>
                  <a:pt x="61640" y="33280"/>
                </a:lnTo>
                <a:lnTo>
                  <a:pt x="61660" y="33290"/>
                </a:lnTo>
                <a:lnTo>
                  <a:pt x="61690" y="33320"/>
                </a:lnTo>
                <a:lnTo>
                  <a:pt x="61700" y="33330"/>
                </a:lnTo>
                <a:lnTo>
                  <a:pt x="61580" y="33430"/>
                </a:lnTo>
                <a:lnTo>
                  <a:pt x="61640" y="33450"/>
                </a:lnTo>
                <a:lnTo>
                  <a:pt x="61710" y="33490"/>
                </a:lnTo>
                <a:lnTo>
                  <a:pt x="61770" y="33560"/>
                </a:lnTo>
                <a:lnTo>
                  <a:pt x="61810" y="33650"/>
                </a:lnTo>
                <a:lnTo>
                  <a:pt x="61860" y="33710"/>
                </a:lnTo>
                <a:lnTo>
                  <a:pt x="61930" y="33730"/>
                </a:lnTo>
                <a:lnTo>
                  <a:pt x="61990" y="33690"/>
                </a:lnTo>
                <a:lnTo>
                  <a:pt x="61990" y="33580"/>
                </a:lnTo>
                <a:lnTo>
                  <a:pt x="62050" y="33600"/>
                </a:lnTo>
                <a:lnTo>
                  <a:pt x="62100" y="33650"/>
                </a:lnTo>
                <a:lnTo>
                  <a:pt x="62200" y="33780"/>
                </a:lnTo>
                <a:lnTo>
                  <a:pt x="62300" y="33870"/>
                </a:lnTo>
                <a:lnTo>
                  <a:pt x="62340" y="33940"/>
                </a:lnTo>
                <a:lnTo>
                  <a:pt x="62340" y="34050"/>
                </a:lnTo>
                <a:lnTo>
                  <a:pt x="62240" y="34190"/>
                </a:lnTo>
                <a:lnTo>
                  <a:pt x="62100" y="34270"/>
                </a:lnTo>
                <a:lnTo>
                  <a:pt x="61970" y="34290"/>
                </a:lnTo>
                <a:lnTo>
                  <a:pt x="61870" y="34220"/>
                </a:lnTo>
                <a:lnTo>
                  <a:pt x="61840" y="34150"/>
                </a:lnTo>
                <a:lnTo>
                  <a:pt x="61780" y="33960"/>
                </a:lnTo>
                <a:lnTo>
                  <a:pt x="61740" y="33870"/>
                </a:lnTo>
                <a:lnTo>
                  <a:pt x="61700" y="33800"/>
                </a:lnTo>
                <a:lnTo>
                  <a:pt x="61650" y="33740"/>
                </a:lnTo>
                <a:lnTo>
                  <a:pt x="61600" y="33700"/>
                </a:lnTo>
                <a:lnTo>
                  <a:pt x="61540" y="33680"/>
                </a:lnTo>
                <a:lnTo>
                  <a:pt x="61450" y="33600"/>
                </a:lnTo>
                <a:lnTo>
                  <a:pt x="61360" y="33440"/>
                </a:lnTo>
                <a:lnTo>
                  <a:pt x="61260" y="33310"/>
                </a:lnTo>
                <a:lnTo>
                  <a:pt x="61160" y="33330"/>
                </a:lnTo>
                <a:lnTo>
                  <a:pt x="61180" y="33340"/>
                </a:lnTo>
                <a:lnTo>
                  <a:pt x="61210" y="33370"/>
                </a:lnTo>
                <a:lnTo>
                  <a:pt x="61220" y="33380"/>
                </a:lnTo>
                <a:lnTo>
                  <a:pt x="61180" y="33470"/>
                </a:lnTo>
                <a:lnTo>
                  <a:pt x="61060" y="33480"/>
                </a:lnTo>
                <a:lnTo>
                  <a:pt x="61020" y="33580"/>
                </a:lnTo>
                <a:lnTo>
                  <a:pt x="61400" y="33680"/>
                </a:lnTo>
                <a:lnTo>
                  <a:pt x="61490" y="33780"/>
                </a:lnTo>
                <a:lnTo>
                  <a:pt x="61680" y="34130"/>
                </a:lnTo>
                <a:lnTo>
                  <a:pt x="61850" y="34340"/>
                </a:lnTo>
                <a:lnTo>
                  <a:pt x="62060" y="34790"/>
                </a:lnTo>
                <a:lnTo>
                  <a:pt x="62090" y="34940"/>
                </a:lnTo>
                <a:lnTo>
                  <a:pt x="62030" y="35010"/>
                </a:lnTo>
                <a:lnTo>
                  <a:pt x="61870" y="35020"/>
                </a:lnTo>
                <a:lnTo>
                  <a:pt x="61900" y="35060"/>
                </a:lnTo>
                <a:lnTo>
                  <a:pt x="61920" y="35130"/>
                </a:lnTo>
                <a:lnTo>
                  <a:pt x="61920" y="35200"/>
                </a:lnTo>
                <a:lnTo>
                  <a:pt x="61860" y="35410"/>
                </a:lnTo>
                <a:lnTo>
                  <a:pt x="61880" y="35450"/>
                </a:lnTo>
                <a:lnTo>
                  <a:pt x="61930" y="35470"/>
                </a:lnTo>
                <a:lnTo>
                  <a:pt x="61990" y="35510"/>
                </a:lnTo>
                <a:lnTo>
                  <a:pt x="61980" y="35520"/>
                </a:lnTo>
                <a:close/>
                <a:moveTo>
                  <a:pt x="64490" y="32710"/>
                </a:moveTo>
                <a:lnTo>
                  <a:pt x="64520" y="32750"/>
                </a:lnTo>
                <a:lnTo>
                  <a:pt x="64500" y="32810"/>
                </a:lnTo>
                <a:lnTo>
                  <a:pt x="64430" y="32870"/>
                </a:lnTo>
                <a:lnTo>
                  <a:pt x="64390" y="32890"/>
                </a:lnTo>
                <a:lnTo>
                  <a:pt x="64140" y="32910"/>
                </a:lnTo>
                <a:lnTo>
                  <a:pt x="64120" y="32880"/>
                </a:lnTo>
                <a:lnTo>
                  <a:pt x="64120" y="32800"/>
                </a:lnTo>
                <a:lnTo>
                  <a:pt x="64140" y="32730"/>
                </a:lnTo>
                <a:lnTo>
                  <a:pt x="64180" y="32710"/>
                </a:lnTo>
                <a:lnTo>
                  <a:pt x="64210" y="32730"/>
                </a:lnTo>
                <a:lnTo>
                  <a:pt x="64220" y="32770"/>
                </a:lnTo>
                <a:lnTo>
                  <a:pt x="64260" y="32800"/>
                </a:lnTo>
                <a:lnTo>
                  <a:pt x="64320" y="32750"/>
                </a:lnTo>
                <a:lnTo>
                  <a:pt x="64380" y="32680"/>
                </a:lnTo>
                <a:lnTo>
                  <a:pt x="64440" y="32680"/>
                </a:lnTo>
                <a:lnTo>
                  <a:pt x="64490" y="32710"/>
                </a:lnTo>
                <a:close/>
                <a:moveTo>
                  <a:pt x="63720" y="32890"/>
                </a:moveTo>
                <a:lnTo>
                  <a:pt x="63700" y="32860"/>
                </a:lnTo>
                <a:lnTo>
                  <a:pt x="63680" y="32780"/>
                </a:lnTo>
                <a:lnTo>
                  <a:pt x="63690" y="32720"/>
                </a:lnTo>
                <a:lnTo>
                  <a:pt x="63700" y="32690"/>
                </a:lnTo>
                <a:lnTo>
                  <a:pt x="63700" y="32610"/>
                </a:lnTo>
                <a:lnTo>
                  <a:pt x="63720" y="32570"/>
                </a:lnTo>
                <a:lnTo>
                  <a:pt x="63780" y="32570"/>
                </a:lnTo>
                <a:lnTo>
                  <a:pt x="63890" y="32630"/>
                </a:lnTo>
                <a:lnTo>
                  <a:pt x="63900" y="32680"/>
                </a:lnTo>
                <a:lnTo>
                  <a:pt x="63880" y="32700"/>
                </a:lnTo>
                <a:lnTo>
                  <a:pt x="63880" y="32750"/>
                </a:lnTo>
                <a:lnTo>
                  <a:pt x="63910" y="32810"/>
                </a:lnTo>
                <a:lnTo>
                  <a:pt x="63940" y="32850"/>
                </a:lnTo>
                <a:lnTo>
                  <a:pt x="63950" y="32880"/>
                </a:lnTo>
                <a:lnTo>
                  <a:pt x="63960" y="32940"/>
                </a:lnTo>
                <a:lnTo>
                  <a:pt x="63950" y="32980"/>
                </a:lnTo>
                <a:lnTo>
                  <a:pt x="63920" y="32970"/>
                </a:lnTo>
                <a:lnTo>
                  <a:pt x="63890" y="32950"/>
                </a:lnTo>
                <a:lnTo>
                  <a:pt x="63860" y="32930"/>
                </a:lnTo>
                <a:lnTo>
                  <a:pt x="63720" y="32890"/>
                </a:lnTo>
                <a:close/>
                <a:moveTo>
                  <a:pt x="65060" y="32180"/>
                </a:moveTo>
                <a:lnTo>
                  <a:pt x="65100" y="32210"/>
                </a:lnTo>
                <a:lnTo>
                  <a:pt x="65120" y="32260"/>
                </a:lnTo>
                <a:lnTo>
                  <a:pt x="65110" y="32300"/>
                </a:lnTo>
                <a:lnTo>
                  <a:pt x="65090" y="32310"/>
                </a:lnTo>
                <a:lnTo>
                  <a:pt x="65040" y="32300"/>
                </a:lnTo>
                <a:lnTo>
                  <a:pt x="64970" y="32260"/>
                </a:lnTo>
                <a:lnTo>
                  <a:pt x="64930" y="32160"/>
                </a:lnTo>
                <a:lnTo>
                  <a:pt x="64950" y="32100"/>
                </a:lnTo>
                <a:lnTo>
                  <a:pt x="65000" y="32140"/>
                </a:lnTo>
                <a:lnTo>
                  <a:pt x="65030" y="32170"/>
                </a:lnTo>
                <a:lnTo>
                  <a:pt x="65060" y="32180"/>
                </a:lnTo>
                <a:close/>
                <a:moveTo>
                  <a:pt x="63910" y="32330"/>
                </a:moveTo>
                <a:lnTo>
                  <a:pt x="63840" y="32190"/>
                </a:lnTo>
                <a:lnTo>
                  <a:pt x="63820" y="32110"/>
                </a:lnTo>
                <a:lnTo>
                  <a:pt x="63850" y="32080"/>
                </a:lnTo>
                <a:lnTo>
                  <a:pt x="63890" y="32050"/>
                </a:lnTo>
                <a:lnTo>
                  <a:pt x="63940" y="32060"/>
                </a:lnTo>
                <a:lnTo>
                  <a:pt x="64170" y="32220"/>
                </a:lnTo>
                <a:lnTo>
                  <a:pt x="64190" y="32220"/>
                </a:lnTo>
                <a:lnTo>
                  <a:pt x="64220" y="32210"/>
                </a:lnTo>
                <a:lnTo>
                  <a:pt x="64240" y="32230"/>
                </a:lnTo>
                <a:lnTo>
                  <a:pt x="64270" y="32290"/>
                </a:lnTo>
                <a:lnTo>
                  <a:pt x="64340" y="32350"/>
                </a:lnTo>
                <a:lnTo>
                  <a:pt x="64340" y="32420"/>
                </a:lnTo>
                <a:lnTo>
                  <a:pt x="64290" y="32450"/>
                </a:lnTo>
                <a:lnTo>
                  <a:pt x="64260" y="32440"/>
                </a:lnTo>
                <a:lnTo>
                  <a:pt x="64220" y="32380"/>
                </a:lnTo>
                <a:lnTo>
                  <a:pt x="64180" y="32330"/>
                </a:lnTo>
                <a:lnTo>
                  <a:pt x="64140" y="32300"/>
                </a:lnTo>
                <a:lnTo>
                  <a:pt x="64100" y="32290"/>
                </a:lnTo>
                <a:lnTo>
                  <a:pt x="64070" y="32310"/>
                </a:lnTo>
                <a:lnTo>
                  <a:pt x="64080" y="32370"/>
                </a:lnTo>
                <a:lnTo>
                  <a:pt x="64070" y="32380"/>
                </a:lnTo>
                <a:lnTo>
                  <a:pt x="64070" y="32410"/>
                </a:lnTo>
                <a:lnTo>
                  <a:pt x="64080" y="32450"/>
                </a:lnTo>
                <a:lnTo>
                  <a:pt x="64110" y="32510"/>
                </a:lnTo>
                <a:lnTo>
                  <a:pt x="64120" y="32540"/>
                </a:lnTo>
                <a:lnTo>
                  <a:pt x="64100" y="32540"/>
                </a:lnTo>
                <a:lnTo>
                  <a:pt x="64060" y="32520"/>
                </a:lnTo>
                <a:lnTo>
                  <a:pt x="63910" y="32330"/>
                </a:lnTo>
                <a:close/>
                <a:moveTo>
                  <a:pt x="65000" y="31780"/>
                </a:moveTo>
                <a:lnTo>
                  <a:pt x="65150" y="31700"/>
                </a:lnTo>
                <a:lnTo>
                  <a:pt x="65200" y="31730"/>
                </a:lnTo>
                <a:lnTo>
                  <a:pt x="65180" y="31800"/>
                </a:lnTo>
                <a:lnTo>
                  <a:pt x="65140" y="31830"/>
                </a:lnTo>
                <a:lnTo>
                  <a:pt x="65110" y="31860"/>
                </a:lnTo>
                <a:lnTo>
                  <a:pt x="65110" y="31920"/>
                </a:lnTo>
                <a:lnTo>
                  <a:pt x="65090" y="31960"/>
                </a:lnTo>
                <a:lnTo>
                  <a:pt x="65060" y="31990"/>
                </a:lnTo>
                <a:lnTo>
                  <a:pt x="65030" y="31980"/>
                </a:lnTo>
                <a:lnTo>
                  <a:pt x="65000" y="31960"/>
                </a:lnTo>
                <a:lnTo>
                  <a:pt x="64990" y="31960"/>
                </a:lnTo>
                <a:lnTo>
                  <a:pt x="65000" y="31990"/>
                </a:lnTo>
                <a:lnTo>
                  <a:pt x="64980" y="31980"/>
                </a:lnTo>
                <a:lnTo>
                  <a:pt x="64890" y="31920"/>
                </a:lnTo>
                <a:lnTo>
                  <a:pt x="64870" y="31890"/>
                </a:lnTo>
                <a:lnTo>
                  <a:pt x="64860" y="31820"/>
                </a:lnTo>
                <a:lnTo>
                  <a:pt x="64880" y="31790"/>
                </a:lnTo>
                <a:lnTo>
                  <a:pt x="64910" y="31780"/>
                </a:lnTo>
                <a:lnTo>
                  <a:pt x="64950" y="31790"/>
                </a:lnTo>
                <a:lnTo>
                  <a:pt x="65000" y="31780"/>
                </a:lnTo>
                <a:close/>
                <a:moveTo>
                  <a:pt x="64980" y="31690"/>
                </a:moveTo>
                <a:lnTo>
                  <a:pt x="64950" y="31640"/>
                </a:lnTo>
                <a:lnTo>
                  <a:pt x="64930" y="31610"/>
                </a:lnTo>
                <a:lnTo>
                  <a:pt x="64970" y="31560"/>
                </a:lnTo>
                <a:lnTo>
                  <a:pt x="65060" y="31550"/>
                </a:lnTo>
                <a:lnTo>
                  <a:pt x="65080" y="31650"/>
                </a:lnTo>
                <a:lnTo>
                  <a:pt x="65040" y="31700"/>
                </a:lnTo>
                <a:lnTo>
                  <a:pt x="64980" y="31690"/>
                </a:lnTo>
                <a:close/>
                <a:moveTo>
                  <a:pt x="66170" y="30790"/>
                </a:moveTo>
                <a:lnTo>
                  <a:pt x="66220" y="30840"/>
                </a:lnTo>
                <a:lnTo>
                  <a:pt x="66240" y="30910"/>
                </a:lnTo>
                <a:lnTo>
                  <a:pt x="66230" y="30960"/>
                </a:lnTo>
                <a:lnTo>
                  <a:pt x="66200" y="30950"/>
                </a:lnTo>
                <a:lnTo>
                  <a:pt x="66180" y="30950"/>
                </a:lnTo>
                <a:lnTo>
                  <a:pt x="66170" y="30990"/>
                </a:lnTo>
                <a:lnTo>
                  <a:pt x="66170" y="31050"/>
                </a:lnTo>
                <a:lnTo>
                  <a:pt x="66200" y="31160"/>
                </a:lnTo>
                <a:lnTo>
                  <a:pt x="66160" y="31130"/>
                </a:lnTo>
                <a:lnTo>
                  <a:pt x="66060" y="31030"/>
                </a:lnTo>
                <a:lnTo>
                  <a:pt x="65980" y="30900"/>
                </a:lnTo>
                <a:lnTo>
                  <a:pt x="65930" y="30760"/>
                </a:lnTo>
                <a:lnTo>
                  <a:pt x="65940" y="30640"/>
                </a:lnTo>
                <a:lnTo>
                  <a:pt x="66000" y="30600"/>
                </a:lnTo>
                <a:lnTo>
                  <a:pt x="66070" y="30600"/>
                </a:lnTo>
                <a:lnTo>
                  <a:pt x="66150" y="30670"/>
                </a:lnTo>
                <a:lnTo>
                  <a:pt x="66160" y="30730"/>
                </a:lnTo>
                <a:lnTo>
                  <a:pt x="66120" y="30730"/>
                </a:lnTo>
                <a:lnTo>
                  <a:pt x="66120" y="30750"/>
                </a:lnTo>
                <a:lnTo>
                  <a:pt x="66170" y="30790"/>
                </a:lnTo>
                <a:close/>
                <a:moveTo>
                  <a:pt x="68710" y="30520"/>
                </a:moveTo>
                <a:lnTo>
                  <a:pt x="68720" y="30550"/>
                </a:lnTo>
                <a:lnTo>
                  <a:pt x="68720" y="30590"/>
                </a:lnTo>
                <a:lnTo>
                  <a:pt x="68710" y="30660"/>
                </a:lnTo>
                <a:lnTo>
                  <a:pt x="68690" y="30700"/>
                </a:lnTo>
                <a:lnTo>
                  <a:pt x="68670" y="30730"/>
                </a:lnTo>
                <a:lnTo>
                  <a:pt x="68660" y="30760"/>
                </a:lnTo>
                <a:lnTo>
                  <a:pt x="68670" y="30780"/>
                </a:lnTo>
                <a:lnTo>
                  <a:pt x="68630" y="30830"/>
                </a:lnTo>
                <a:lnTo>
                  <a:pt x="68530" y="30940"/>
                </a:lnTo>
                <a:lnTo>
                  <a:pt x="68410" y="30860"/>
                </a:lnTo>
                <a:lnTo>
                  <a:pt x="68350" y="30750"/>
                </a:lnTo>
                <a:lnTo>
                  <a:pt x="68350" y="30600"/>
                </a:lnTo>
                <a:lnTo>
                  <a:pt x="68380" y="30560"/>
                </a:lnTo>
                <a:lnTo>
                  <a:pt x="68400" y="30620"/>
                </a:lnTo>
                <a:lnTo>
                  <a:pt x="68420" y="30650"/>
                </a:lnTo>
                <a:lnTo>
                  <a:pt x="68440" y="30620"/>
                </a:lnTo>
                <a:lnTo>
                  <a:pt x="68450" y="30530"/>
                </a:lnTo>
                <a:lnTo>
                  <a:pt x="68470" y="30540"/>
                </a:lnTo>
                <a:lnTo>
                  <a:pt x="68500" y="30580"/>
                </a:lnTo>
                <a:lnTo>
                  <a:pt x="68540" y="30600"/>
                </a:lnTo>
                <a:lnTo>
                  <a:pt x="68570" y="30610"/>
                </a:lnTo>
                <a:lnTo>
                  <a:pt x="68610" y="30590"/>
                </a:lnTo>
                <a:lnTo>
                  <a:pt x="68640" y="30550"/>
                </a:lnTo>
                <a:lnTo>
                  <a:pt x="68660" y="30560"/>
                </a:lnTo>
                <a:lnTo>
                  <a:pt x="68670" y="30590"/>
                </a:lnTo>
                <a:lnTo>
                  <a:pt x="68680" y="30570"/>
                </a:lnTo>
                <a:lnTo>
                  <a:pt x="68690" y="30520"/>
                </a:lnTo>
                <a:lnTo>
                  <a:pt x="68710" y="30520"/>
                </a:lnTo>
                <a:close/>
                <a:moveTo>
                  <a:pt x="65500" y="30810"/>
                </a:moveTo>
                <a:lnTo>
                  <a:pt x="65470" y="30780"/>
                </a:lnTo>
                <a:lnTo>
                  <a:pt x="65450" y="30740"/>
                </a:lnTo>
                <a:lnTo>
                  <a:pt x="65450" y="30690"/>
                </a:lnTo>
                <a:lnTo>
                  <a:pt x="65470" y="30630"/>
                </a:lnTo>
                <a:lnTo>
                  <a:pt x="65470" y="30530"/>
                </a:lnTo>
                <a:lnTo>
                  <a:pt x="65480" y="30420"/>
                </a:lnTo>
                <a:lnTo>
                  <a:pt x="65520" y="30390"/>
                </a:lnTo>
                <a:lnTo>
                  <a:pt x="65650" y="30540"/>
                </a:lnTo>
                <a:lnTo>
                  <a:pt x="65690" y="30660"/>
                </a:lnTo>
                <a:lnTo>
                  <a:pt x="65710" y="30810"/>
                </a:lnTo>
                <a:lnTo>
                  <a:pt x="65690" y="30880"/>
                </a:lnTo>
                <a:lnTo>
                  <a:pt x="65560" y="30850"/>
                </a:lnTo>
                <a:lnTo>
                  <a:pt x="65500" y="30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