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Kronoberg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Kronobe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670" y="85230"/>
                </a:moveTo>
                <a:lnTo>
                  <a:pt x="43750" y="85300"/>
                </a:lnTo>
                <a:lnTo>
                  <a:pt x="43770" y="85340"/>
                </a:lnTo>
                <a:lnTo>
                  <a:pt x="43780" y="85390"/>
                </a:lnTo>
                <a:lnTo>
                  <a:pt x="43770" y="85470"/>
                </a:lnTo>
                <a:lnTo>
                  <a:pt x="43790" y="85540"/>
                </a:lnTo>
                <a:lnTo>
                  <a:pt x="43840" y="85580"/>
                </a:lnTo>
                <a:lnTo>
                  <a:pt x="44010" y="85660"/>
                </a:lnTo>
                <a:lnTo>
                  <a:pt x="44040" y="85690"/>
                </a:lnTo>
                <a:lnTo>
                  <a:pt x="44050" y="85710"/>
                </a:lnTo>
                <a:lnTo>
                  <a:pt x="44050" y="85740"/>
                </a:lnTo>
                <a:lnTo>
                  <a:pt x="44060" y="85780"/>
                </a:lnTo>
                <a:lnTo>
                  <a:pt x="44090" y="85820"/>
                </a:lnTo>
                <a:lnTo>
                  <a:pt x="44220" y="85960"/>
                </a:lnTo>
                <a:lnTo>
                  <a:pt x="44250" y="86000"/>
                </a:lnTo>
                <a:lnTo>
                  <a:pt x="44280" y="86060"/>
                </a:lnTo>
                <a:lnTo>
                  <a:pt x="44440" y="86300"/>
                </a:lnTo>
                <a:lnTo>
                  <a:pt x="44470" y="86350"/>
                </a:lnTo>
                <a:lnTo>
                  <a:pt x="44480" y="86390"/>
                </a:lnTo>
                <a:lnTo>
                  <a:pt x="44480" y="86420"/>
                </a:lnTo>
                <a:lnTo>
                  <a:pt x="44490" y="86450"/>
                </a:lnTo>
                <a:lnTo>
                  <a:pt x="44550" y="86570"/>
                </a:lnTo>
                <a:lnTo>
                  <a:pt x="44570" y="86650"/>
                </a:lnTo>
                <a:lnTo>
                  <a:pt x="44570" y="86730"/>
                </a:lnTo>
                <a:lnTo>
                  <a:pt x="44530" y="86820"/>
                </a:lnTo>
                <a:lnTo>
                  <a:pt x="44460" y="86900"/>
                </a:lnTo>
                <a:lnTo>
                  <a:pt x="44370" y="86930"/>
                </a:lnTo>
                <a:lnTo>
                  <a:pt x="44100" y="86930"/>
                </a:lnTo>
                <a:lnTo>
                  <a:pt x="44040" y="86960"/>
                </a:lnTo>
                <a:lnTo>
                  <a:pt x="44020" y="86960"/>
                </a:lnTo>
                <a:lnTo>
                  <a:pt x="43990" y="86960"/>
                </a:lnTo>
                <a:lnTo>
                  <a:pt x="43800" y="86850"/>
                </a:lnTo>
                <a:lnTo>
                  <a:pt x="43740" y="86840"/>
                </a:lnTo>
                <a:lnTo>
                  <a:pt x="43700" y="86850"/>
                </a:lnTo>
                <a:lnTo>
                  <a:pt x="43660" y="86870"/>
                </a:lnTo>
                <a:lnTo>
                  <a:pt x="43620" y="86910"/>
                </a:lnTo>
                <a:lnTo>
                  <a:pt x="43600" y="86950"/>
                </a:lnTo>
                <a:lnTo>
                  <a:pt x="43600" y="87010"/>
                </a:lnTo>
                <a:lnTo>
                  <a:pt x="43650" y="87150"/>
                </a:lnTo>
                <a:lnTo>
                  <a:pt x="43680" y="87240"/>
                </a:lnTo>
                <a:lnTo>
                  <a:pt x="43690" y="87320"/>
                </a:lnTo>
                <a:lnTo>
                  <a:pt x="43700" y="87390"/>
                </a:lnTo>
                <a:lnTo>
                  <a:pt x="43690" y="87440"/>
                </a:lnTo>
                <a:lnTo>
                  <a:pt x="43660" y="87480"/>
                </a:lnTo>
                <a:lnTo>
                  <a:pt x="43620" y="87520"/>
                </a:lnTo>
                <a:lnTo>
                  <a:pt x="43580" y="87530"/>
                </a:lnTo>
                <a:lnTo>
                  <a:pt x="43440" y="87540"/>
                </a:lnTo>
                <a:lnTo>
                  <a:pt x="43390" y="87540"/>
                </a:lnTo>
                <a:lnTo>
                  <a:pt x="43360" y="87570"/>
                </a:lnTo>
                <a:lnTo>
                  <a:pt x="43320" y="87610"/>
                </a:lnTo>
                <a:lnTo>
                  <a:pt x="43290" y="87630"/>
                </a:lnTo>
                <a:lnTo>
                  <a:pt x="43220" y="87670"/>
                </a:lnTo>
                <a:lnTo>
                  <a:pt x="43190" y="87710"/>
                </a:lnTo>
                <a:lnTo>
                  <a:pt x="43190" y="87760"/>
                </a:lnTo>
                <a:lnTo>
                  <a:pt x="43210" y="87880"/>
                </a:lnTo>
                <a:lnTo>
                  <a:pt x="43250" y="88020"/>
                </a:lnTo>
                <a:lnTo>
                  <a:pt x="43260" y="88090"/>
                </a:lnTo>
                <a:lnTo>
                  <a:pt x="43270" y="88200"/>
                </a:lnTo>
                <a:lnTo>
                  <a:pt x="43240" y="88700"/>
                </a:lnTo>
                <a:lnTo>
                  <a:pt x="43240" y="88800"/>
                </a:lnTo>
                <a:lnTo>
                  <a:pt x="43230" y="88860"/>
                </a:lnTo>
                <a:lnTo>
                  <a:pt x="43200" y="88900"/>
                </a:lnTo>
                <a:lnTo>
                  <a:pt x="43170" y="88920"/>
                </a:lnTo>
                <a:lnTo>
                  <a:pt x="43140" y="88960"/>
                </a:lnTo>
                <a:lnTo>
                  <a:pt x="43120" y="89010"/>
                </a:lnTo>
                <a:lnTo>
                  <a:pt x="43080" y="89180"/>
                </a:lnTo>
                <a:lnTo>
                  <a:pt x="43080" y="89200"/>
                </a:lnTo>
                <a:lnTo>
                  <a:pt x="43080" y="89230"/>
                </a:lnTo>
                <a:lnTo>
                  <a:pt x="43100" y="89280"/>
                </a:lnTo>
                <a:lnTo>
                  <a:pt x="43040" y="89350"/>
                </a:lnTo>
                <a:lnTo>
                  <a:pt x="43000" y="89360"/>
                </a:lnTo>
                <a:lnTo>
                  <a:pt x="42960" y="89360"/>
                </a:lnTo>
                <a:lnTo>
                  <a:pt x="42870" y="89340"/>
                </a:lnTo>
                <a:lnTo>
                  <a:pt x="42810" y="89340"/>
                </a:lnTo>
                <a:lnTo>
                  <a:pt x="42750" y="89360"/>
                </a:lnTo>
                <a:lnTo>
                  <a:pt x="42720" y="89390"/>
                </a:lnTo>
                <a:lnTo>
                  <a:pt x="42700" y="89430"/>
                </a:lnTo>
                <a:lnTo>
                  <a:pt x="42690" y="89460"/>
                </a:lnTo>
                <a:lnTo>
                  <a:pt x="42670" y="89480"/>
                </a:lnTo>
                <a:lnTo>
                  <a:pt x="42650" y="89500"/>
                </a:lnTo>
                <a:lnTo>
                  <a:pt x="42620" y="89500"/>
                </a:lnTo>
                <a:lnTo>
                  <a:pt x="42570" y="89490"/>
                </a:lnTo>
                <a:lnTo>
                  <a:pt x="42500" y="89460"/>
                </a:lnTo>
                <a:lnTo>
                  <a:pt x="42410" y="89400"/>
                </a:lnTo>
                <a:lnTo>
                  <a:pt x="42370" y="89390"/>
                </a:lnTo>
                <a:lnTo>
                  <a:pt x="42310" y="89390"/>
                </a:lnTo>
                <a:lnTo>
                  <a:pt x="42170" y="89430"/>
                </a:lnTo>
                <a:lnTo>
                  <a:pt x="42040" y="89440"/>
                </a:lnTo>
                <a:lnTo>
                  <a:pt x="42010" y="89450"/>
                </a:lnTo>
                <a:lnTo>
                  <a:pt x="41980" y="89470"/>
                </a:lnTo>
                <a:lnTo>
                  <a:pt x="41980" y="89510"/>
                </a:lnTo>
                <a:lnTo>
                  <a:pt x="41970" y="89550"/>
                </a:lnTo>
                <a:lnTo>
                  <a:pt x="41950" y="89590"/>
                </a:lnTo>
                <a:lnTo>
                  <a:pt x="41840" y="89740"/>
                </a:lnTo>
                <a:lnTo>
                  <a:pt x="41740" y="89830"/>
                </a:lnTo>
                <a:lnTo>
                  <a:pt x="41680" y="89850"/>
                </a:lnTo>
                <a:lnTo>
                  <a:pt x="41600" y="89850"/>
                </a:lnTo>
                <a:lnTo>
                  <a:pt x="41160" y="89720"/>
                </a:lnTo>
                <a:lnTo>
                  <a:pt x="41090" y="89680"/>
                </a:lnTo>
                <a:lnTo>
                  <a:pt x="40980" y="89580"/>
                </a:lnTo>
                <a:lnTo>
                  <a:pt x="40870" y="89460"/>
                </a:lnTo>
                <a:lnTo>
                  <a:pt x="40770" y="89380"/>
                </a:lnTo>
                <a:lnTo>
                  <a:pt x="40600" y="89310"/>
                </a:lnTo>
                <a:lnTo>
                  <a:pt x="40050" y="89140"/>
                </a:lnTo>
                <a:lnTo>
                  <a:pt x="39900" y="89070"/>
                </a:lnTo>
                <a:lnTo>
                  <a:pt x="39810" y="89050"/>
                </a:lnTo>
                <a:lnTo>
                  <a:pt x="39450" y="89060"/>
                </a:lnTo>
                <a:lnTo>
                  <a:pt x="39410" y="89040"/>
                </a:lnTo>
                <a:lnTo>
                  <a:pt x="39340" y="88970"/>
                </a:lnTo>
                <a:lnTo>
                  <a:pt x="39290" y="88950"/>
                </a:lnTo>
                <a:lnTo>
                  <a:pt x="39250" y="88960"/>
                </a:lnTo>
                <a:lnTo>
                  <a:pt x="39200" y="89000"/>
                </a:lnTo>
                <a:lnTo>
                  <a:pt x="39150" y="89040"/>
                </a:lnTo>
                <a:lnTo>
                  <a:pt x="39130" y="89080"/>
                </a:lnTo>
                <a:lnTo>
                  <a:pt x="39120" y="89120"/>
                </a:lnTo>
                <a:lnTo>
                  <a:pt x="39100" y="89190"/>
                </a:lnTo>
                <a:lnTo>
                  <a:pt x="39090" y="89220"/>
                </a:lnTo>
                <a:lnTo>
                  <a:pt x="39030" y="89260"/>
                </a:lnTo>
                <a:lnTo>
                  <a:pt x="38940" y="89300"/>
                </a:lnTo>
                <a:lnTo>
                  <a:pt x="37680" y="89600"/>
                </a:lnTo>
                <a:lnTo>
                  <a:pt x="37450" y="89600"/>
                </a:lnTo>
                <a:lnTo>
                  <a:pt x="37360" y="89470"/>
                </a:lnTo>
                <a:lnTo>
                  <a:pt x="37310" y="89330"/>
                </a:lnTo>
                <a:lnTo>
                  <a:pt x="37300" y="89270"/>
                </a:lnTo>
                <a:lnTo>
                  <a:pt x="37300" y="89230"/>
                </a:lnTo>
                <a:lnTo>
                  <a:pt x="37300" y="89180"/>
                </a:lnTo>
                <a:lnTo>
                  <a:pt x="37310" y="89160"/>
                </a:lnTo>
                <a:lnTo>
                  <a:pt x="37310" y="89100"/>
                </a:lnTo>
                <a:lnTo>
                  <a:pt x="37310" y="89030"/>
                </a:lnTo>
                <a:lnTo>
                  <a:pt x="37290" y="88860"/>
                </a:lnTo>
                <a:lnTo>
                  <a:pt x="37260" y="88750"/>
                </a:lnTo>
                <a:lnTo>
                  <a:pt x="37200" y="88620"/>
                </a:lnTo>
                <a:lnTo>
                  <a:pt x="37000" y="88240"/>
                </a:lnTo>
                <a:lnTo>
                  <a:pt x="36940" y="88160"/>
                </a:lnTo>
                <a:lnTo>
                  <a:pt x="36870" y="88090"/>
                </a:lnTo>
                <a:lnTo>
                  <a:pt x="36860" y="88070"/>
                </a:lnTo>
                <a:lnTo>
                  <a:pt x="36880" y="88020"/>
                </a:lnTo>
                <a:lnTo>
                  <a:pt x="36890" y="87990"/>
                </a:lnTo>
                <a:lnTo>
                  <a:pt x="36890" y="87940"/>
                </a:lnTo>
                <a:lnTo>
                  <a:pt x="36880" y="87860"/>
                </a:lnTo>
                <a:lnTo>
                  <a:pt x="36900" y="87590"/>
                </a:lnTo>
                <a:lnTo>
                  <a:pt x="36890" y="87430"/>
                </a:lnTo>
                <a:lnTo>
                  <a:pt x="36900" y="87350"/>
                </a:lnTo>
                <a:lnTo>
                  <a:pt x="36920" y="87280"/>
                </a:lnTo>
                <a:lnTo>
                  <a:pt x="36960" y="87190"/>
                </a:lnTo>
                <a:lnTo>
                  <a:pt x="36980" y="87170"/>
                </a:lnTo>
                <a:lnTo>
                  <a:pt x="37000" y="87150"/>
                </a:lnTo>
                <a:lnTo>
                  <a:pt x="37050" y="87140"/>
                </a:lnTo>
                <a:lnTo>
                  <a:pt x="37150" y="87100"/>
                </a:lnTo>
                <a:lnTo>
                  <a:pt x="37200" y="87090"/>
                </a:lnTo>
                <a:lnTo>
                  <a:pt x="37400" y="87090"/>
                </a:lnTo>
                <a:lnTo>
                  <a:pt x="37440" y="87080"/>
                </a:lnTo>
                <a:lnTo>
                  <a:pt x="37560" y="87010"/>
                </a:lnTo>
                <a:lnTo>
                  <a:pt x="37810" y="86930"/>
                </a:lnTo>
                <a:lnTo>
                  <a:pt x="37870" y="86900"/>
                </a:lnTo>
                <a:lnTo>
                  <a:pt x="37920" y="86860"/>
                </a:lnTo>
                <a:lnTo>
                  <a:pt x="37980" y="86780"/>
                </a:lnTo>
                <a:lnTo>
                  <a:pt x="38030" y="86680"/>
                </a:lnTo>
                <a:lnTo>
                  <a:pt x="38050" y="86610"/>
                </a:lnTo>
                <a:lnTo>
                  <a:pt x="38030" y="86510"/>
                </a:lnTo>
                <a:lnTo>
                  <a:pt x="38210" y="86250"/>
                </a:lnTo>
                <a:lnTo>
                  <a:pt x="38240" y="86230"/>
                </a:lnTo>
                <a:lnTo>
                  <a:pt x="38290" y="86220"/>
                </a:lnTo>
                <a:lnTo>
                  <a:pt x="38380" y="86270"/>
                </a:lnTo>
                <a:lnTo>
                  <a:pt x="38510" y="86390"/>
                </a:lnTo>
                <a:lnTo>
                  <a:pt x="38540" y="86400"/>
                </a:lnTo>
                <a:lnTo>
                  <a:pt x="38570" y="86390"/>
                </a:lnTo>
                <a:lnTo>
                  <a:pt x="38810" y="86200"/>
                </a:lnTo>
                <a:lnTo>
                  <a:pt x="38910" y="86170"/>
                </a:lnTo>
                <a:lnTo>
                  <a:pt x="38990" y="86170"/>
                </a:lnTo>
                <a:lnTo>
                  <a:pt x="39070" y="86140"/>
                </a:lnTo>
                <a:lnTo>
                  <a:pt x="39120" y="86130"/>
                </a:lnTo>
                <a:lnTo>
                  <a:pt x="39160" y="86140"/>
                </a:lnTo>
                <a:lnTo>
                  <a:pt x="39230" y="86170"/>
                </a:lnTo>
                <a:lnTo>
                  <a:pt x="39310" y="86240"/>
                </a:lnTo>
                <a:lnTo>
                  <a:pt x="39390" y="86290"/>
                </a:lnTo>
                <a:lnTo>
                  <a:pt x="39440" y="86330"/>
                </a:lnTo>
                <a:lnTo>
                  <a:pt x="39480" y="86380"/>
                </a:lnTo>
                <a:lnTo>
                  <a:pt x="39500" y="86400"/>
                </a:lnTo>
                <a:lnTo>
                  <a:pt x="39550" y="86510"/>
                </a:lnTo>
                <a:lnTo>
                  <a:pt x="39670" y="86880"/>
                </a:lnTo>
                <a:lnTo>
                  <a:pt x="39700" y="86920"/>
                </a:lnTo>
                <a:lnTo>
                  <a:pt x="39750" y="86970"/>
                </a:lnTo>
                <a:lnTo>
                  <a:pt x="39840" y="87020"/>
                </a:lnTo>
                <a:lnTo>
                  <a:pt x="39940" y="87040"/>
                </a:lnTo>
                <a:lnTo>
                  <a:pt x="39960" y="87030"/>
                </a:lnTo>
                <a:lnTo>
                  <a:pt x="39970" y="87020"/>
                </a:lnTo>
                <a:lnTo>
                  <a:pt x="39980" y="87010"/>
                </a:lnTo>
                <a:lnTo>
                  <a:pt x="40090" y="86820"/>
                </a:lnTo>
                <a:lnTo>
                  <a:pt x="40160" y="86660"/>
                </a:lnTo>
                <a:lnTo>
                  <a:pt x="40160" y="86610"/>
                </a:lnTo>
                <a:lnTo>
                  <a:pt x="40160" y="86560"/>
                </a:lnTo>
                <a:lnTo>
                  <a:pt x="40150" y="86470"/>
                </a:lnTo>
                <a:lnTo>
                  <a:pt x="40150" y="86420"/>
                </a:lnTo>
                <a:lnTo>
                  <a:pt x="40140" y="86410"/>
                </a:lnTo>
                <a:lnTo>
                  <a:pt x="40100" y="86370"/>
                </a:lnTo>
                <a:lnTo>
                  <a:pt x="40070" y="86340"/>
                </a:lnTo>
                <a:lnTo>
                  <a:pt x="40040" y="86290"/>
                </a:lnTo>
                <a:lnTo>
                  <a:pt x="40040" y="86230"/>
                </a:lnTo>
                <a:lnTo>
                  <a:pt x="40040" y="86180"/>
                </a:lnTo>
                <a:lnTo>
                  <a:pt x="40080" y="86020"/>
                </a:lnTo>
                <a:lnTo>
                  <a:pt x="40090" y="85720"/>
                </a:lnTo>
                <a:lnTo>
                  <a:pt x="40120" y="85620"/>
                </a:lnTo>
                <a:lnTo>
                  <a:pt x="40190" y="85540"/>
                </a:lnTo>
                <a:lnTo>
                  <a:pt x="40270" y="85500"/>
                </a:lnTo>
                <a:lnTo>
                  <a:pt x="40620" y="85430"/>
                </a:lnTo>
                <a:lnTo>
                  <a:pt x="41140" y="85190"/>
                </a:lnTo>
                <a:lnTo>
                  <a:pt x="41300" y="85140"/>
                </a:lnTo>
                <a:lnTo>
                  <a:pt x="41420" y="85140"/>
                </a:lnTo>
                <a:lnTo>
                  <a:pt x="41670" y="85290"/>
                </a:lnTo>
                <a:lnTo>
                  <a:pt x="41710" y="85340"/>
                </a:lnTo>
                <a:lnTo>
                  <a:pt x="41720" y="85400"/>
                </a:lnTo>
                <a:lnTo>
                  <a:pt x="41740" y="85460"/>
                </a:lnTo>
                <a:lnTo>
                  <a:pt x="41780" y="85520"/>
                </a:lnTo>
                <a:lnTo>
                  <a:pt x="41850" y="85560"/>
                </a:lnTo>
                <a:lnTo>
                  <a:pt x="41950" y="85580"/>
                </a:lnTo>
                <a:lnTo>
                  <a:pt x="42000" y="85570"/>
                </a:lnTo>
                <a:lnTo>
                  <a:pt x="42070" y="85530"/>
                </a:lnTo>
                <a:lnTo>
                  <a:pt x="42230" y="85370"/>
                </a:lnTo>
                <a:lnTo>
                  <a:pt x="42320" y="85310"/>
                </a:lnTo>
                <a:lnTo>
                  <a:pt x="42390" y="85290"/>
                </a:lnTo>
                <a:lnTo>
                  <a:pt x="42510" y="85320"/>
                </a:lnTo>
                <a:lnTo>
                  <a:pt x="42530" y="85310"/>
                </a:lnTo>
                <a:lnTo>
                  <a:pt x="42530" y="85270"/>
                </a:lnTo>
                <a:lnTo>
                  <a:pt x="42520" y="85210"/>
                </a:lnTo>
                <a:lnTo>
                  <a:pt x="42480" y="85080"/>
                </a:lnTo>
                <a:lnTo>
                  <a:pt x="42500" y="85060"/>
                </a:lnTo>
                <a:lnTo>
                  <a:pt x="42670" y="85090"/>
                </a:lnTo>
                <a:lnTo>
                  <a:pt x="42710" y="85100"/>
                </a:lnTo>
                <a:lnTo>
                  <a:pt x="43120" y="85080"/>
                </a:lnTo>
                <a:lnTo>
                  <a:pt x="43260" y="85100"/>
                </a:lnTo>
                <a:lnTo>
                  <a:pt x="43670" y="8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