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Kalmar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Kalm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340" y="82410"/>
                </a:moveTo>
                <a:lnTo>
                  <a:pt x="43380" y="82280"/>
                </a:lnTo>
                <a:lnTo>
                  <a:pt x="43380" y="82250"/>
                </a:lnTo>
                <a:lnTo>
                  <a:pt x="43400" y="82190"/>
                </a:lnTo>
                <a:lnTo>
                  <a:pt x="43420" y="82160"/>
                </a:lnTo>
                <a:lnTo>
                  <a:pt x="43490" y="82120"/>
                </a:lnTo>
                <a:lnTo>
                  <a:pt x="43620" y="82070"/>
                </a:lnTo>
                <a:lnTo>
                  <a:pt x="43670" y="82030"/>
                </a:lnTo>
                <a:lnTo>
                  <a:pt x="43710" y="81990"/>
                </a:lnTo>
                <a:lnTo>
                  <a:pt x="43740" y="81910"/>
                </a:lnTo>
                <a:lnTo>
                  <a:pt x="43770" y="81860"/>
                </a:lnTo>
                <a:lnTo>
                  <a:pt x="43830" y="81790"/>
                </a:lnTo>
                <a:lnTo>
                  <a:pt x="43920" y="81640"/>
                </a:lnTo>
                <a:lnTo>
                  <a:pt x="43980" y="81610"/>
                </a:lnTo>
                <a:lnTo>
                  <a:pt x="44030" y="81580"/>
                </a:lnTo>
                <a:lnTo>
                  <a:pt x="44140" y="81560"/>
                </a:lnTo>
                <a:lnTo>
                  <a:pt x="44210" y="81550"/>
                </a:lnTo>
                <a:lnTo>
                  <a:pt x="44330" y="81570"/>
                </a:lnTo>
                <a:lnTo>
                  <a:pt x="44380" y="81600"/>
                </a:lnTo>
                <a:lnTo>
                  <a:pt x="44520" y="81690"/>
                </a:lnTo>
                <a:lnTo>
                  <a:pt x="44730" y="81740"/>
                </a:lnTo>
                <a:lnTo>
                  <a:pt x="44820" y="81800"/>
                </a:lnTo>
                <a:lnTo>
                  <a:pt x="44900" y="81800"/>
                </a:lnTo>
                <a:lnTo>
                  <a:pt x="44960" y="81780"/>
                </a:lnTo>
                <a:lnTo>
                  <a:pt x="45040" y="81710"/>
                </a:lnTo>
                <a:lnTo>
                  <a:pt x="45160" y="81550"/>
                </a:lnTo>
                <a:lnTo>
                  <a:pt x="45200" y="81470"/>
                </a:lnTo>
                <a:lnTo>
                  <a:pt x="45210" y="81400"/>
                </a:lnTo>
                <a:lnTo>
                  <a:pt x="45200" y="81310"/>
                </a:lnTo>
                <a:lnTo>
                  <a:pt x="45170" y="81210"/>
                </a:lnTo>
                <a:lnTo>
                  <a:pt x="45170" y="81140"/>
                </a:lnTo>
                <a:lnTo>
                  <a:pt x="45170" y="81090"/>
                </a:lnTo>
                <a:lnTo>
                  <a:pt x="45190" y="81060"/>
                </a:lnTo>
                <a:lnTo>
                  <a:pt x="45230" y="80990"/>
                </a:lnTo>
                <a:lnTo>
                  <a:pt x="45250" y="80950"/>
                </a:lnTo>
                <a:lnTo>
                  <a:pt x="45270" y="80900"/>
                </a:lnTo>
                <a:lnTo>
                  <a:pt x="45260" y="80860"/>
                </a:lnTo>
                <a:lnTo>
                  <a:pt x="45250" y="80830"/>
                </a:lnTo>
                <a:lnTo>
                  <a:pt x="45140" y="80660"/>
                </a:lnTo>
                <a:lnTo>
                  <a:pt x="45110" y="80610"/>
                </a:lnTo>
                <a:lnTo>
                  <a:pt x="45110" y="80560"/>
                </a:lnTo>
                <a:lnTo>
                  <a:pt x="45120" y="80520"/>
                </a:lnTo>
                <a:lnTo>
                  <a:pt x="45130" y="80470"/>
                </a:lnTo>
                <a:lnTo>
                  <a:pt x="45140" y="80440"/>
                </a:lnTo>
                <a:lnTo>
                  <a:pt x="45130" y="80410"/>
                </a:lnTo>
                <a:lnTo>
                  <a:pt x="45110" y="80380"/>
                </a:lnTo>
                <a:lnTo>
                  <a:pt x="45090" y="80350"/>
                </a:lnTo>
                <a:lnTo>
                  <a:pt x="45100" y="80320"/>
                </a:lnTo>
                <a:lnTo>
                  <a:pt x="45150" y="80310"/>
                </a:lnTo>
                <a:lnTo>
                  <a:pt x="45330" y="80350"/>
                </a:lnTo>
                <a:lnTo>
                  <a:pt x="45430" y="80340"/>
                </a:lnTo>
                <a:lnTo>
                  <a:pt x="45520" y="80360"/>
                </a:lnTo>
                <a:lnTo>
                  <a:pt x="45560" y="80350"/>
                </a:lnTo>
                <a:lnTo>
                  <a:pt x="45580" y="80300"/>
                </a:lnTo>
                <a:lnTo>
                  <a:pt x="45590" y="80250"/>
                </a:lnTo>
                <a:lnTo>
                  <a:pt x="45630" y="80180"/>
                </a:lnTo>
                <a:lnTo>
                  <a:pt x="45690" y="80140"/>
                </a:lnTo>
                <a:lnTo>
                  <a:pt x="45880" y="80070"/>
                </a:lnTo>
                <a:lnTo>
                  <a:pt x="45950" y="80050"/>
                </a:lnTo>
                <a:lnTo>
                  <a:pt x="46150" y="80070"/>
                </a:lnTo>
                <a:lnTo>
                  <a:pt x="46250" y="80040"/>
                </a:lnTo>
                <a:lnTo>
                  <a:pt x="46310" y="80040"/>
                </a:lnTo>
                <a:lnTo>
                  <a:pt x="46370" y="80040"/>
                </a:lnTo>
                <a:lnTo>
                  <a:pt x="46440" y="80090"/>
                </a:lnTo>
                <a:lnTo>
                  <a:pt x="46480" y="80130"/>
                </a:lnTo>
                <a:lnTo>
                  <a:pt x="46520" y="80170"/>
                </a:lnTo>
                <a:lnTo>
                  <a:pt x="46560" y="80200"/>
                </a:lnTo>
                <a:lnTo>
                  <a:pt x="46590" y="80210"/>
                </a:lnTo>
                <a:lnTo>
                  <a:pt x="46700" y="80190"/>
                </a:lnTo>
                <a:lnTo>
                  <a:pt x="46750" y="80190"/>
                </a:lnTo>
                <a:lnTo>
                  <a:pt x="46790" y="80220"/>
                </a:lnTo>
                <a:lnTo>
                  <a:pt x="46830" y="80260"/>
                </a:lnTo>
                <a:lnTo>
                  <a:pt x="46850" y="80310"/>
                </a:lnTo>
                <a:lnTo>
                  <a:pt x="46890" y="80580"/>
                </a:lnTo>
                <a:lnTo>
                  <a:pt x="46910" y="80660"/>
                </a:lnTo>
                <a:lnTo>
                  <a:pt x="46950" y="80750"/>
                </a:lnTo>
                <a:lnTo>
                  <a:pt x="46960" y="80770"/>
                </a:lnTo>
                <a:lnTo>
                  <a:pt x="46980" y="80790"/>
                </a:lnTo>
                <a:lnTo>
                  <a:pt x="46990" y="80810"/>
                </a:lnTo>
                <a:lnTo>
                  <a:pt x="47040" y="80830"/>
                </a:lnTo>
                <a:lnTo>
                  <a:pt x="47120" y="80830"/>
                </a:lnTo>
                <a:lnTo>
                  <a:pt x="47150" y="80930"/>
                </a:lnTo>
                <a:lnTo>
                  <a:pt x="47180" y="80980"/>
                </a:lnTo>
                <a:lnTo>
                  <a:pt x="47210" y="80960"/>
                </a:lnTo>
                <a:lnTo>
                  <a:pt x="47240" y="80910"/>
                </a:lnTo>
                <a:lnTo>
                  <a:pt x="47270" y="80930"/>
                </a:lnTo>
                <a:lnTo>
                  <a:pt x="47280" y="80980"/>
                </a:lnTo>
                <a:lnTo>
                  <a:pt x="47290" y="81070"/>
                </a:lnTo>
                <a:lnTo>
                  <a:pt x="47300" y="81110"/>
                </a:lnTo>
                <a:lnTo>
                  <a:pt x="47380" y="81200"/>
                </a:lnTo>
                <a:lnTo>
                  <a:pt x="47410" y="81250"/>
                </a:lnTo>
                <a:lnTo>
                  <a:pt x="47360" y="81250"/>
                </a:lnTo>
                <a:lnTo>
                  <a:pt x="47240" y="81170"/>
                </a:lnTo>
                <a:lnTo>
                  <a:pt x="47270" y="81260"/>
                </a:lnTo>
                <a:lnTo>
                  <a:pt x="47360" y="81340"/>
                </a:lnTo>
                <a:lnTo>
                  <a:pt x="47370" y="81410"/>
                </a:lnTo>
                <a:lnTo>
                  <a:pt x="47340" y="81470"/>
                </a:lnTo>
                <a:lnTo>
                  <a:pt x="47280" y="81470"/>
                </a:lnTo>
                <a:lnTo>
                  <a:pt x="47230" y="81430"/>
                </a:lnTo>
                <a:lnTo>
                  <a:pt x="47190" y="81390"/>
                </a:lnTo>
                <a:lnTo>
                  <a:pt x="47130" y="81240"/>
                </a:lnTo>
                <a:lnTo>
                  <a:pt x="47110" y="81230"/>
                </a:lnTo>
                <a:lnTo>
                  <a:pt x="47100" y="81350"/>
                </a:lnTo>
                <a:lnTo>
                  <a:pt x="47070" y="81390"/>
                </a:lnTo>
                <a:lnTo>
                  <a:pt x="47010" y="81390"/>
                </a:lnTo>
                <a:lnTo>
                  <a:pt x="46890" y="81370"/>
                </a:lnTo>
                <a:lnTo>
                  <a:pt x="46900" y="81320"/>
                </a:lnTo>
                <a:lnTo>
                  <a:pt x="46900" y="81270"/>
                </a:lnTo>
                <a:lnTo>
                  <a:pt x="46890" y="81220"/>
                </a:lnTo>
                <a:lnTo>
                  <a:pt x="46870" y="81170"/>
                </a:lnTo>
                <a:lnTo>
                  <a:pt x="46900" y="81170"/>
                </a:lnTo>
                <a:lnTo>
                  <a:pt x="46930" y="81170"/>
                </a:lnTo>
                <a:lnTo>
                  <a:pt x="46960" y="81190"/>
                </a:lnTo>
                <a:lnTo>
                  <a:pt x="46990" y="81210"/>
                </a:lnTo>
                <a:lnTo>
                  <a:pt x="46600" y="80770"/>
                </a:lnTo>
                <a:lnTo>
                  <a:pt x="46570" y="80770"/>
                </a:lnTo>
                <a:lnTo>
                  <a:pt x="46550" y="80800"/>
                </a:lnTo>
                <a:lnTo>
                  <a:pt x="46540" y="80860"/>
                </a:lnTo>
                <a:lnTo>
                  <a:pt x="46540" y="80890"/>
                </a:lnTo>
                <a:lnTo>
                  <a:pt x="46570" y="80940"/>
                </a:lnTo>
                <a:lnTo>
                  <a:pt x="46650" y="81050"/>
                </a:lnTo>
                <a:lnTo>
                  <a:pt x="46830" y="81130"/>
                </a:lnTo>
                <a:lnTo>
                  <a:pt x="46810" y="81150"/>
                </a:lnTo>
                <a:lnTo>
                  <a:pt x="46780" y="81200"/>
                </a:lnTo>
                <a:lnTo>
                  <a:pt x="46760" y="81210"/>
                </a:lnTo>
                <a:lnTo>
                  <a:pt x="46780" y="81270"/>
                </a:lnTo>
                <a:lnTo>
                  <a:pt x="46790" y="81330"/>
                </a:lnTo>
                <a:lnTo>
                  <a:pt x="46770" y="81370"/>
                </a:lnTo>
                <a:lnTo>
                  <a:pt x="46740" y="81410"/>
                </a:lnTo>
                <a:lnTo>
                  <a:pt x="46690" y="81340"/>
                </a:lnTo>
                <a:lnTo>
                  <a:pt x="46630" y="81300"/>
                </a:lnTo>
                <a:lnTo>
                  <a:pt x="46490" y="81250"/>
                </a:lnTo>
                <a:lnTo>
                  <a:pt x="46540" y="81320"/>
                </a:lnTo>
                <a:lnTo>
                  <a:pt x="46510" y="81370"/>
                </a:lnTo>
                <a:lnTo>
                  <a:pt x="46490" y="81350"/>
                </a:lnTo>
                <a:lnTo>
                  <a:pt x="46430" y="81320"/>
                </a:lnTo>
                <a:lnTo>
                  <a:pt x="46430" y="81370"/>
                </a:lnTo>
                <a:lnTo>
                  <a:pt x="47080" y="82110"/>
                </a:lnTo>
                <a:lnTo>
                  <a:pt x="47180" y="82190"/>
                </a:lnTo>
                <a:lnTo>
                  <a:pt x="47160" y="82230"/>
                </a:lnTo>
                <a:lnTo>
                  <a:pt x="47110" y="82210"/>
                </a:lnTo>
                <a:lnTo>
                  <a:pt x="46960" y="82100"/>
                </a:lnTo>
                <a:lnTo>
                  <a:pt x="46920" y="82050"/>
                </a:lnTo>
                <a:lnTo>
                  <a:pt x="46680" y="81680"/>
                </a:lnTo>
                <a:lnTo>
                  <a:pt x="46310" y="81370"/>
                </a:lnTo>
                <a:lnTo>
                  <a:pt x="46330" y="81470"/>
                </a:lnTo>
                <a:lnTo>
                  <a:pt x="46370" y="81530"/>
                </a:lnTo>
                <a:lnTo>
                  <a:pt x="46470" y="81640"/>
                </a:lnTo>
                <a:lnTo>
                  <a:pt x="46640" y="81760"/>
                </a:lnTo>
                <a:lnTo>
                  <a:pt x="46770" y="81930"/>
                </a:lnTo>
                <a:lnTo>
                  <a:pt x="46800" y="81980"/>
                </a:lnTo>
                <a:lnTo>
                  <a:pt x="46820" y="82030"/>
                </a:lnTo>
                <a:lnTo>
                  <a:pt x="46840" y="82060"/>
                </a:lnTo>
                <a:lnTo>
                  <a:pt x="46880" y="82070"/>
                </a:lnTo>
                <a:lnTo>
                  <a:pt x="46910" y="82100"/>
                </a:lnTo>
                <a:lnTo>
                  <a:pt x="47020" y="82210"/>
                </a:lnTo>
                <a:lnTo>
                  <a:pt x="47050" y="82270"/>
                </a:lnTo>
                <a:lnTo>
                  <a:pt x="47010" y="82310"/>
                </a:lnTo>
                <a:lnTo>
                  <a:pt x="47080" y="82310"/>
                </a:lnTo>
                <a:lnTo>
                  <a:pt x="47130" y="82330"/>
                </a:lnTo>
                <a:lnTo>
                  <a:pt x="47170" y="82380"/>
                </a:lnTo>
                <a:lnTo>
                  <a:pt x="47200" y="82460"/>
                </a:lnTo>
                <a:lnTo>
                  <a:pt x="47140" y="82460"/>
                </a:lnTo>
                <a:lnTo>
                  <a:pt x="47140" y="82500"/>
                </a:lnTo>
                <a:lnTo>
                  <a:pt x="47180" y="82500"/>
                </a:lnTo>
                <a:lnTo>
                  <a:pt x="47180" y="82540"/>
                </a:lnTo>
                <a:lnTo>
                  <a:pt x="46970" y="82520"/>
                </a:lnTo>
                <a:lnTo>
                  <a:pt x="46880" y="82480"/>
                </a:lnTo>
                <a:lnTo>
                  <a:pt x="46790" y="82420"/>
                </a:lnTo>
                <a:lnTo>
                  <a:pt x="46810" y="82470"/>
                </a:lnTo>
                <a:lnTo>
                  <a:pt x="46860" y="82540"/>
                </a:lnTo>
                <a:lnTo>
                  <a:pt x="46890" y="82580"/>
                </a:lnTo>
                <a:lnTo>
                  <a:pt x="46920" y="82670"/>
                </a:lnTo>
                <a:lnTo>
                  <a:pt x="46910" y="82710"/>
                </a:lnTo>
                <a:lnTo>
                  <a:pt x="46870" y="82720"/>
                </a:lnTo>
                <a:lnTo>
                  <a:pt x="46800" y="82690"/>
                </a:lnTo>
                <a:lnTo>
                  <a:pt x="46830" y="82750"/>
                </a:lnTo>
                <a:lnTo>
                  <a:pt x="46870" y="82760"/>
                </a:lnTo>
                <a:lnTo>
                  <a:pt x="46900" y="82770"/>
                </a:lnTo>
                <a:lnTo>
                  <a:pt x="46930" y="82810"/>
                </a:lnTo>
                <a:lnTo>
                  <a:pt x="46950" y="82880"/>
                </a:lnTo>
                <a:lnTo>
                  <a:pt x="46930" y="82900"/>
                </a:lnTo>
                <a:lnTo>
                  <a:pt x="46910" y="82920"/>
                </a:lnTo>
                <a:lnTo>
                  <a:pt x="46880" y="82950"/>
                </a:lnTo>
                <a:lnTo>
                  <a:pt x="46850" y="82980"/>
                </a:lnTo>
                <a:lnTo>
                  <a:pt x="46760" y="83070"/>
                </a:lnTo>
                <a:lnTo>
                  <a:pt x="46740" y="83080"/>
                </a:lnTo>
                <a:lnTo>
                  <a:pt x="46730" y="83060"/>
                </a:lnTo>
                <a:lnTo>
                  <a:pt x="46720" y="83010"/>
                </a:lnTo>
                <a:lnTo>
                  <a:pt x="46720" y="82940"/>
                </a:lnTo>
                <a:lnTo>
                  <a:pt x="46720" y="82890"/>
                </a:lnTo>
                <a:lnTo>
                  <a:pt x="46700" y="82920"/>
                </a:lnTo>
                <a:lnTo>
                  <a:pt x="46670" y="82930"/>
                </a:lnTo>
                <a:lnTo>
                  <a:pt x="46640" y="82920"/>
                </a:lnTo>
                <a:lnTo>
                  <a:pt x="46610" y="82890"/>
                </a:lnTo>
                <a:lnTo>
                  <a:pt x="46640" y="82960"/>
                </a:lnTo>
                <a:lnTo>
                  <a:pt x="46660" y="82980"/>
                </a:lnTo>
                <a:lnTo>
                  <a:pt x="46680" y="83000"/>
                </a:lnTo>
                <a:lnTo>
                  <a:pt x="46630" y="83070"/>
                </a:lnTo>
                <a:lnTo>
                  <a:pt x="46610" y="83080"/>
                </a:lnTo>
                <a:lnTo>
                  <a:pt x="46610" y="83120"/>
                </a:lnTo>
                <a:lnTo>
                  <a:pt x="46680" y="83160"/>
                </a:lnTo>
                <a:lnTo>
                  <a:pt x="46680" y="83200"/>
                </a:lnTo>
                <a:lnTo>
                  <a:pt x="46600" y="83200"/>
                </a:lnTo>
                <a:lnTo>
                  <a:pt x="46600" y="83230"/>
                </a:lnTo>
                <a:lnTo>
                  <a:pt x="46830" y="83240"/>
                </a:lnTo>
                <a:lnTo>
                  <a:pt x="46940" y="83290"/>
                </a:lnTo>
                <a:lnTo>
                  <a:pt x="47030" y="83520"/>
                </a:lnTo>
                <a:lnTo>
                  <a:pt x="47100" y="83670"/>
                </a:lnTo>
                <a:lnTo>
                  <a:pt x="47130" y="83770"/>
                </a:lnTo>
                <a:lnTo>
                  <a:pt x="47040" y="83740"/>
                </a:lnTo>
                <a:lnTo>
                  <a:pt x="47070" y="83840"/>
                </a:lnTo>
                <a:lnTo>
                  <a:pt x="47060" y="83860"/>
                </a:lnTo>
                <a:lnTo>
                  <a:pt x="47010" y="83870"/>
                </a:lnTo>
                <a:lnTo>
                  <a:pt x="46970" y="83900"/>
                </a:lnTo>
                <a:lnTo>
                  <a:pt x="46960" y="83960"/>
                </a:lnTo>
                <a:lnTo>
                  <a:pt x="46970" y="84020"/>
                </a:lnTo>
                <a:lnTo>
                  <a:pt x="47020" y="84070"/>
                </a:lnTo>
                <a:lnTo>
                  <a:pt x="47080" y="84090"/>
                </a:lnTo>
                <a:lnTo>
                  <a:pt x="47030" y="84120"/>
                </a:lnTo>
                <a:lnTo>
                  <a:pt x="46970" y="84140"/>
                </a:lnTo>
                <a:lnTo>
                  <a:pt x="46930" y="84180"/>
                </a:lnTo>
                <a:lnTo>
                  <a:pt x="46950" y="84280"/>
                </a:lnTo>
                <a:lnTo>
                  <a:pt x="46770" y="84240"/>
                </a:lnTo>
                <a:lnTo>
                  <a:pt x="46700" y="84270"/>
                </a:lnTo>
                <a:lnTo>
                  <a:pt x="46660" y="84400"/>
                </a:lnTo>
                <a:lnTo>
                  <a:pt x="46760" y="84470"/>
                </a:lnTo>
                <a:lnTo>
                  <a:pt x="46730" y="84530"/>
                </a:lnTo>
                <a:lnTo>
                  <a:pt x="46700" y="84550"/>
                </a:lnTo>
                <a:lnTo>
                  <a:pt x="46700" y="84570"/>
                </a:lnTo>
                <a:lnTo>
                  <a:pt x="46740" y="84630"/>
                </a:lnTo>
                <a:lnTo>
                  <a:pt x="46510" y="84770"/>
                </a:lnTo>
                <a:lnTo>
                  <a:pt x="46460" y="84870"/>
                </a:lnTo>
                <a:lnTo>
                  <a:pt x="46540" y="85060"/>
                </a:lnTo>
                <a:lnTo>
                  <a:pt x="46450" y="85140"/>
                </a:lnTo>
                <a:lnTo>
                  <a:pt x="46420" y="85270"/>
                </a:lnTo>
                <a:lnTo>
                  <a:pt x="46450" y="85420"/>
                </a:lnTo>
                <a:lnTo>
                  <a:pt x="46490" y="85550"/>
                </a:lnTo>
                <a:lnTo>
                  <a:pt x="46580" y="85700"/>
                </a:lnTo>
                <a:lnTo>
                  <a:pt x="46610" y="85740"/>
                </a:lnTo>
                <a:lnTo>
                  <a:pt x="46650" y="85760"/>
                </a:lnTo>
                <a:lnTo>
                  <a:pt x="46670" y="85750"/>
                </a:lnTo>
                <a:lnTo>
                  <a:pt x="46680" y="85760"/>
                </a:lnTo>
                <a:lnTo>
                  <a:pt x="46710" y="85800"/>
                </a:lnTo>
                <a:lnTo>
                  <a:pt x="46760" y="85930"/>
                </a:lnTo>
                <a:lnTo>
                  <a:pt x="46720" y="85960"/>
                </a:lnTo>
                <a:lnTo>
                  <a:pt x="46740" y="86030"/>
                </a:lnTo>
                <a:lnTo>
                  <a:pt x="46780" y="86100"/>
                </a:lnTo>
                <a:lnTo>
                  <a:pt x="46800" y="86160"/>
                </a:lnTo>
                <a:lnTo>
                  <a:pt x="46770" y="86170"/>
                </a:lnTo>
                <a:lnTo>
                  <a:pt x="46660" y="86130"/>
                </a:lnTo>
                <a:lnTo>
                  <a:pt x="46650" y="86110"/>
                </a:lnTo>
                <a:lnTo>
                  <a:pt x="46660" y="86090"/>
                </a:lnTo>
                <a:lnTo>
                  <a:pt x="46660" y="86060"/>
                </a:lnTo>
                <a:lnTo>
                  <a:pt x="46640" y="86050"/>
                </a:lnTo>
                <a:lnTo>
                  <a:pt x="46620" y="86060"/>
                </a:lnTo>
                <a:lnTo>
                  <a:pt x="46610" y="86070"/>
                </a:lnTo>
                <a:lnTo>
                  <a:pt x="46600" y="86080"/>
                </a:lnTo>
                <a:lnTo>
                  <a:pt x="46600" y="86090"/>
                </a:lnTo>
                <a:lnTo>
                  <a:pt x="46580" y="86100"/>
                </a:lnTo>
                <a:lnTo>
                  <a:pt x="46580" y="86130"/>
                </a:lnTo>
                <a:lnTo>
                  <a:pt x="46570" y="86160"/>
                </a:lnTo>
                <a:lnTo>
                  <a:pt x="46570" y="86180"/>
                </a:lnTo>
                <a:lnTo>
                  <a:pt x="46550" y="86190"/>
                </a:lnTo>
                <a:lnTo>
                  <a:pt x="46540" y="86180"/>
                </a:lnTo>
                <a:lnTo>
                  <a:pt x="46530" y="86170"/>
                </a:lnTo>
                <a:lnTo>
                  <a:pt x="46480" y="86160"/>
                </a:lnTo>
                <a:lnTo>
                  <a:pt x="46410" y="86130"/>
                </a:lnTo>
                <a:lnTo>
                  <a:pt x="46370" y="86130"/>
                </a:lnTo>
                <a:lnTo>
                  <a:pt x="46390" y="86170"/>
                </a:lnTo>
                <a:lnTo>
                  <a:pt x="46420" y="86200"/>
                </a:lnTo>
                <a:lnTo>
                  <a:pt x="46440" y="86230"/>
                </a:lnTo>
                <a:lnTo>
                  <a:pt x="46470" y="86240"/>
                </a:lnTo>
                <a:lnTo>
                  <a:pt x="46470" y="86280"/>
                </a:lnTo>
                <a:lnTo>
                  <a:pt x="46410" y="86280"/>
                </a:lnTo>
                <a:lnTo>
                  <a:pt x="46370" y="86340"/>
                </a:lnTo>
                <a:lnTo>
                  <a:pt x="46350" y="86430"/>
                </a:lnTo>
                <a:lnTo>
                  <a:pt x="46370" y="86550"/>
                </a:lnTo>
                <a:lnTo>
                  <a:pt x="46400" y="86610"/>
                </a:lnTo>
                <a:lnTo>
                  <a:pt x="46430" y="86660"/>
                </a:lnTo>
                <a:lnTo>
                  <a:pt x="46460" y="86700"/>
                </a:lnTo>
                <a:lnTo>
                  <a:pt x="46440" y="86760"/>
                </a:lnTo>
                <a:lnTo>
                  <a:pt x="46360" y="86910"/>
                </a:lnTo>
                <a:lnTo>
                  <a:pt x="46360" y="86950"/>
                </a:lnTo>
                <a:lnTo>
                  <a:pt x="46370" y="87090"/>
                </a:lnTo>
                <a:lnTo>
                  <a:pt x="46370" y="87160"/>
                </a:lnTo>
                <a:lnTo>
                  <a:pt x="46360" y="87210"/>
                </a:lnTo>
                <a:lnTo>
                  <a:pt x="46280" y="87480"/>
                </a:lnTo>
                <a:lnTo>
                  <a:pt x="46270" y="87530"/>
                </a:lnTo>
                <a:lnTo>
                  <a:pt x="46300" y="87590"/>
                </a:lnTo>
                <a:lnTo>
                  <a:pt x="46330" y="87620"/>
                </a:lnTo>
                <a:lnTo>
                  <a:pt x="46370" y="87600"/>
                </a:lnTo>
                <a:lnTo>
                  <a:pt x="46410" y="87560"/>
                </a:lnTo>
                <a:lnTo>
                  <a:pt x="46440" y="87540"/>
                </a:lnTo>
                <a:lnTo>
                  <a:pt x="46470" y="87560"/>
                </a:lnTo>
                <a:lnTo>
                  <a:pt x="46470" y="87600"/>
                </a:lnTo>
                <a:lnTo>
                  <a:pt x="46470" y="87650"/>
                </a:lnTo>
                <a:lnTo>
                  <a:pt x="46450" y="87690"/>
                </a:lnTo>
                <a:lnTo>
                  <a:pt x="46410" y="87700"/>
                </a:lnTo>
                <a:lnTo>
                  <a:pt x="46330" y="87660"/>
                </a:lnTo>
                <a:lnTo>
                  <a:pt x="46290" y="87650"/>
                </a:lnTo>
                <a:lnTo>
                  <a:pt x="46240" y="87670"/>
                </a:lnTo>
                <a:lnTo>
                  <a:pt x="46180" y="87720"/>
                </a:lnTo>
                <a:lnTo>
                  <a:pt x="46130" y="87730"/>
                </a:lnTo>
                <a:lnTo>
                  <a:pt x="46120" y="87760"/>
                </a:lnTo>
                <a:lnTo>
                  <a:pt x="46140" y="87820"/>
                </a:lnTo>
                <a:lnTo>
                  <a:pt x="46180" y="87940"/>
                </a:lnTo>
                <a:lnTo>
                  <a:pt x="46190" y="88110"/>
                </a:lnTo>
                <a:lnTo>
                  <a:pt x="46190" y="88220"/>
                </a:lnTo>
                <a:lnTo>
                  <a:pt x="46160" y="88290"/>
                </a:lnTo>
                <a:lnTo>
                  <a:pt x="46120" y="88330"/>
                </a:lnTo>
                <a:lnTo>
                  <a:pt x="46070" y="88350"/>
                </a:lnTo>
                <a:lnTo>
                  <a:pt x="46020" y="88340"/>
                </a:lnTo>
                <a:lnTo>
                  <a:pt x="45950" y="88280"/>
                </a:lnTo>
                <a:lnTo>
                  <a:pt x="45910" y="88290"/>
                </a:lnTo>
                <a:lnTo>
                  <a:pt x="45870" y="88320"/>
                </a:lnTo>
                <a:lnTo>
                  <a:pt x="45840" y="88340"/>
                </a:lnTo>
                <a:lnTo>
                  <a:pt x="45810" y="88350"/>
                </a:lnTo>
                <a:lnTo>
                  <a:pt x="45780" y="88400"/>
                </a:lnTo>
                <a:lnTo>
                  <a:pt x="45710" y="88550"/>
                </a:lnTo>
                <a:lnTo>
                  <a:pt x="45700" y="88580"/>
                </a:lnTo>
                <a:lnTo>
                  <a:pt x="45710" y="88610"/>
                </a:lnTo>
                <a:lnTo>
                  <a:pt x="45700" y="88670"/>
                </a:lnTo>
                <a:lnTo>
                  <a:pt x="45690" y="88790"/>
                </a:lnTo>
                <a:lnTo>
                  <a:pt x="45680" y="88920"/>
                </a:lnTo>
                <a:lnTo>
                  <a:pt x="45660" y="88970"/>
                </a:lnTo>
                <a:lnTo>
                  <a:pt x="45580" y="88980"/>
                </a:lnTo>
                <a:lnTo>
                  <a:pt x="45560" y="89030"/>
                </a:lnTo>
                <a:lnTo>
                  <a:pt x="45540" y="89140"/>
                </a:lnTo>
                <a:lnTo>
                  <a:pt x="45390" y="89430"/>
                </a:lnTo>
                <a:lnTo>
                  <a:pt x="45320" y="89630"/>
                </a:lnTo>
                <a:lnTo>
                  <a:pt x="45240" y="90080"/>
                </a:lnTo>
                <a:lnTo>
                  <a:pt x="45220" y="90080"/>
                </a:lnTo>
                <a:lnTo>
                  <a:pt x="45160" y="90110"/>
                </a:lnTo>
                <a:lnTo>
                  <a:pt x="45130" y="90140"/>
                </a:lnTo>
                <a:lnTo>
                  <a:pt x="45070" y="90150"/>
                </a:lnTo>
                <a:lnTo>
                  <a:pt x="44970" y="90140"/>
                </a:lnTo>
                <a:lnTo>
                  <a:pt x="44610" y="90000"/>
                </a:lnTo>
                <a:lnTo>
                  <a:pt x="44430" y="89870"/>
                </a:lnTo>
                <a:lnTo>
                  <a:pt x="44200" y="89580"/>
                </a:lnTo>
                <a:lnTo>
                  <a:pt x="44030" y="89420"/>
                </a:lnTo>
                <a:lnTo>
                  <a:pt x="43810" y="89170"/>
                </a:lnTo>
                <a:lnTo>
                  <a:pt x="43750" y="89130"/>
                </a:lnTo>
                <a:lnTo>
                  <a:pt x="43700" y="89130"/>
                </a:lnTo>
                <a:lnTo>
                  <a:pt x="43670" y="89130"/>
                </a:lnTo>
                <a:lnTo>
                  <a:pt x="43640" y="89160"/>
                </a:lnTo>
                <a:lnTo>
                  <a:pt x="43630" y="89180"/>
                </a:lnTo>
                <a:lnTo>
                  <a:pt x="43620" y="89190"/>
                </a:lnTo>
                <a:lnTo>
                  <a:pt x="43610" y="89210"/>
                </a:lnTo>
                <a:lnTo>
                  <a:pt x="43600" y="89240"/>
                </a:lnTo>
                <a:lnTo>
                  <a:pt x="43580" y="89250"/>
                </a:lnTo>
                <a:lnTo>
                  <a:pt x="43550" y="89250"/>
                </a:lnTo>
                <a:lnTo>
                  <a:pt x="43390" y="89210"/>
                </a:lnTo>
                <a:lnTo>
                  <a:pt x="43330" y="89180"/>
                </a:lnTo>
                <a:lnTo>
                  <a:pt x="43270" y="89170"/>
                </a:lnTo>
                <a:lnTo>
                  <a:pt x="43200" y="89180"/>
                </a:lnTo>
                <a:lnTo>
                  <a:pt x="43180" y="89190"/>
                </a:lnTo>
                <a:lnTo>
                  <a:pt x="43100" y="89280"/>
                </a:lnTo>
                <a:lnTo>
                  <a:pt x="43080" y="89230"/>
                </a:lnTo>
                <a:lnTo>
                  <a:pt x="43080" y="89200"/>
                </a:lnTo>
                <a:lnTo>
                  <a:pt x="43080" y="89180"/>
                </a:lnTo>
                <a:lnTo>
                  <a:pt x="43120" y="89010"/>
                </a:lnTo>
                <a:lnTo>
                  <a:pt x="43140" y="88960"/>
                </a:lnTo>
                <a:lnTo>
                  <a:pt x="43170" y="88920"/>
                </a:lnTo>
                <a:lnTo>
                  <a:pt x="43200" y="88900"/>
                </a:lnTo>
                <a:lnTo>
                  <a:pt x="43230" y="88860"/>
                </a:lnTo>
                <a:lnTo>
                  <a:pt x="43240" y="88800"/>
                </a:lnTo>
                <a:lnTo>
                  <a:pt x="43240" y="88700"/>
                </a:lnTo>
                <a:lnTo>
                  <a:pt x="43270" y="88200"/>
                </a:lnTo>
                <a:lnTo>
                  <a:pt x="43260" y="88090"/>
                </a:lnTo>
                <a:lnTo>
                  <a:pt x="43250" y="88020"/>
                </a:lnTo>
                <a:lnTo>
                  <a:pt x="43210" y="87880"/>
                </a:lnTo>
                <a:lnTo>
                  <a:pt x="43190" y="87760"/>
                </a:lnTo>
                <a:lnTo>
                  <a:pt x="43190" y="87710"/>
                </a:lnTo>
                <a:lnTo>
                  <a:pt x="43220" y="87670"/>
                </a:lnTo>
                <a:lnTo>
                  <a:pt x="43290" y="87630"/>
                </a:lnTo>
                <a:lnTo>
                  <a:pt x="43320" y="87610"/>
                </a:lnTo>
                <a:lnTo>
                  <a:pt x="43360" y="87570"/>
                </a:lnTo>
                <a:lnTo>
                  <a:pt x="43390" y="87540"/>
                </a:lnTo>
                <a:lnTo>
                  <a:pt x="43440" y="87540"/>
                </a:lnTo>
                <a:lnTo>
                  <a:pt x="43580" y="87530"/>
                </a:lnTo>
                <a:lnTo>
                  <a:pt x="43620" y="87520"/>
                </a:lnTo>
                <a:lnTo>
                  <a:pt x="43660" y="87480"/>
                </a:lnTo>
                <a:lnTo>
                  <a:pt x="43690" y="87440"/>
                </a:lnTo>
                <a:lnTo>
                  <a:pt x="43700" y="87390"/>
                </a:lnTo>
                <a:lnTo>
                  <a:pt x="43690" y="87320"/>
                </a:lnTo>
                <a:lnTo>
                  <a:pt x="43680" y="87240"/>
                </a:lnTo>
                <a:lnTo>
                  <a:pt x="43650" y="87150"/>
                </a:lnTo>
                <a:lnTo>
                  <a:pt x="43600" y="87010"/>
                </a:lnTo>
                <a:lnTo>
                  <a:pt x="43600" y="86950"/>
                </a:lnTo>
                <a:lnTo>
                  <a:pt x="43620" y="86910"/>
                </a:lnTo>
                <a:lnTo>
                  <a:pt x="43660" y="86870"/>
                </a:lnTo>
                <a:lnTo>
                  <a:pt x="43700" y="86850"/>
                </a:lnTo>
                <a:lnTo>
                  <a:pt x="43740" y="86840"/>
                </a:lnTo>
                <a:lnTo>
                  <a:pt x="43800" y="86850"/>
                </a:lnTo>
                <a:lnTo>
                  <a:pt x="43990" y="86960"/>
                </a:lnTo>
                <a:lnTo>
                  <a:pt x="44020" y="86960"/>
                </a:lnTo>
                <a:lnTo>
                  <a:pt x="44040" y="86960"/>
                </a:lnTo>
                <a:lnTo>
                  <a:pt x="44100" y="86930"/>
                </a:lnTo>
                <a:lnTo>
                  <a:pt x="44370" y="86930"/>
                </a:lnTo>
                <a:lnTo>
                  <a:pt x="44460" y="86900"/>
                </a:lnTo>
                <a:lnTo>
                  <a:pt x="44530" y="86820"/>
                </a:lnTo>
                <a:lnTo>
                  <a:pt x="44570" y="86730"/>
                </a:lnTo>
                <a:lnTo>
                  <a:pt x="44570" y="86650"/>
                </a:lnTo>
                <a:lnTo>
                  <a:pt x="44550" y="86570"/>
                </a:lnTo>
                <a:lnTo>
                  <a:pt x="44490" y="86450"/>
                </a:lnTo>
                <a:lnTo>
                  <a:pt x="44480" y="86420"/>
                </a:lnTo>
                <a:lnTo>
                  <a:pt x="44480" y="86390"/>
                </a:lnTo>
                <a:lnTo>
                  <a:pt x="44470" y="86350"/>
                </a:lnTo>
                <a:lnTo>
                  <a:pt x="44440" y="86300"/>
                </a:lnTo>
                <a:lnTo>
                  <a:pt x="44280" y="86060"/>
                </a:lnTo>
                <a:lnTo>
                  <a:pt x="44250" y="86000"/>
                </a:lnTo>
                <a:lnTo>
                  <a:pt x="44220" y="85960"/>
                </a:lnTo>
                <a:lnTo>
                  <a:pt x="44090" y="85820"/>
                </a:lnTo>
                <a:lnTo>
                  <a:pt x="44060" y="85780"/>
                </a:lnTo>
                <a:lnTo>
                  <a:pt x="44050" y="85740"/>
                </a:lnTo>
                <a:lnTo>
                  <a:pt x="44050" y="85710"/>
                </a:lnTo>
                <a:lnTo>
                  <a:pt x="44040" y="85690"/>
                </a:lnTo>
                <a:lnTo>
                  <a:pt x="44010" y="85660"/>
                </a:lnTo>
                <a:lnTo>
                  <a:pt x="43840" y="85580"/>
                </a:lnTo>
                <a:lnTo>
                  <a:pt x="43790" y="85540"/>
                </a:lnTo>
                <a:lnTo>
                  <a:pt x="43770" y="85470"/>
                </a:lnTo>
                <a:lnTo>
                  <a:pt x="43780" y="85390"/>
                </a:lnTo>
                <a:lnTo>
                  <a:pt x="43770" y="85340"/>
                </a:lnTo>
                <a:lnTo>
                  <a:pt x="43750" y="85300"/>
                </a:lnTo>
                <a:lnTo>
                  <a:pt x="43670" y="85230"/>
                </a:lnTo>
                <a:lnTo>
                  <a:pt x="43650" y="85070"/>
                </a:lnTo>
                <a:lnTo>
                  <a:pt x="43530" y="84870"/>
                </a:lnTo>
                <a:lnTo>
                  <a:pt x="43510" y="84790"/>
                </a:lnTo>
                <a:lnTo>
                  <a:pt x="43500" y="84730"/>
                </a:lnTo>
                <a:lnTo>
                  <a:pt x="43510" y="84680"/>
                </a:lnTo>
                <a:lnTo>
                  <a:pt x="43520" y="84650"/>
                </a:lnTo>
                <a:lnTo>
                  <a:pt x="43560" y="84610"/>
                </a:lnTo>
                <a:lnTo>
                  <a:pt x="43590" y="84570"/>
                </a:lnTo>
                <a:lnTo>
                  <a:pt x="43600" y="84480"/>
                </a:lnTo>
                <a:lnTo>
                  <a:pt x="43580" y="84320"/>
                </a:lnTo>
                <a:lnTo>
                  <a:pt x="43590" y="84260"/>
                </a:lnTo>
                <a:lnTo>
                  <a:pt x="43620" y="84150"/>
                </a:lnTo>
                <a:lnTo>
                  <a:pt x="43620" y="84100"/>
                </a:lnTo>
                <a:lnTo>
                  <a:pt x="43600" y="83950"/>
                </a:lnTo>
                <a:lnTo>
                  <a:pt x="43610" y="83870"/>
                </a:lnTo>
                <a:lnTo>
                  <a:pt x="43640" y="83820"/>
                </a:lnTo>
                <a:lnTo>
                  <a:pt x="43670" y="83790"/>
                </a:lnTo>
                <a:lnTo>
                  <a:pt x="43700" y="83780"/>
                </a:lnTo>
                <a:lnTo>
                  <a:pt x="43730" y="83780"/>
                </a:lnTo>
                <a:lnTo>
                  <a:pt x="43750" y="83800"/>
                </a:lnTo>
                <a:lnTo>
                  <a:pt x="43770" y="83820"/>
                </a:lnTo>
                <a:lnTo>
                  <a:pt x="43790" y="83860"/>
                </a:lnTo>
                <a:lnTo>
                  <a:pt x="43810" y="83890"/>
                </a:lnTo>
                <a:lnTo>
                  <a:pt x="43830" y="83910"/>
                </a:lnTo>
                <a:lnTo>
                  <a:pt x="43860" y="83910"/>
                </a:lnTo>
                <a:lnTo>
                  <a:pt x="43880" y="83880"/>
                </a:lnTo>
                <a:lnTo>
                  <a:pt x="43910" y="83830"/>
                </a:lnTo>
                <a:lnTo>
                  <a:pt x="43930" y="83730"/>
                </a:lnTo>
                <a:lnTo>
                  <a:pt x="43940" y="83670"/>
                </a:lnTo>
                <a:lnTo>
                  <a:pt x="43970" y="83620"/>
                </a:lnTo>
                <a:lnTo>
                  <a:pt x="43970" y="83610"/>
                </a:lnTo>
                <a:lnTo>
                  <a:pt x="43980" y="83600"/>
                </a:lnTo>
                <a:lnTo>
                  <a:pt x="44010" y="83560"/>
                </a:lnTo>
                <a:lnTo>
                  <a:pt x="44010" y="83500"/>
                </a:lnTo>
                <a:lnTo>
                  <a:pt x="44010" y="83440"/>
                </a:lnTo>
                <a:lnTo>
                  <a:pt x="44000" y="83400"/>
                </a:lnTo>
                <a:lnTo>
                  <a:pt x="43970" y="83380"/>
                </a:lnTo>
                <a:lnTo>
                  <a:pt x="43900" y="83350"/>
                </a:lnTo>
                <a:lnTo>
                  <a:pt x="43870" y="83330"/>
                </a:lnTo>
                <a:lnTo>
                  <a:pt x="43860" y="83280"/>
                </a:lnTo>
                <a:lnTo>
                  <a:pt x="43870" y="83240"/>
                </a:lnTo>
                <a:lnTo>
                  <a:pt x="44010" y="83030"/>
                </a:lnTo>
                <a:lnTo>
                  <a:pt x="44020" y="82990"/>
                </a:lnTo>
                <a:lnTo>
                  <a:pt x="44010" y="82970"/>
                </a:lnTo>
                <a:lnTo>
                  <a:pt x="43950" y="82950"/>
                </a:lnTo>
                <a:lnTo>
                  <a:pt x="43920" y="82920"/>
                </a:lnTo>
                <a:lnTo>
                  <a:pt x="43910" y="82890"/>
                </a:lnTo>
                <a:lnTo>
                  <a:pt x="43890" y="82840"/>
                </a:lnTo>
                <a:lnTo>
                  <a:pt x="43860" y="82810"/>
                </a:lnTo>
                <a:lnTo>
                  <a:pt x="43830" y="82790"/>
                </a:lnTo>
                <a:lnTo>
                  <a:pt x="43770" y="82750"/>
                </a:lnTo>
                <a:lnTo>
                  <a:pt x="43750" y="82740"/>
                </a:lnTo>
                <a:lnTo>
                  <a:pt x="43730" y="82730"/>
                </a:lnTo>
                <a:lnTo>
                  <a:pt x="43670" y="82720"/>
                </a:lnTo>
                <a:lnTo>
                  <a:pt x="43640" y="82700"/>
                </a:lnTo>
                <a:lnTo>
                  <a:pt x="43540" y="82610"/>
                </a:lnTo>
                <a:lnTo>
                  <a:pt x="43440" y="82530"/>
                </a:lnTo>
                <a:lnTo>
                  <a:pt x="43410" y="82500"/>
                </a:lnTo>
                <a:lnTo>
                  <a:pt x="43340" y="82410"/>
                </a:lnTo>
                <a:close/>
                <a:moveTo>
                  <a:pt x="48450" y="84630"/>
                </a:moveTo>
                <a:lnTo>
                  <a:pt x="48360" y="84640"/>
                </a:lnTo>
                <a:lnTo>
                  <a:pt x="48300" y="84710"/>
                </a:lnTo>
                <a:lnTo>
                  <a:pt x="48200" y="84900"/>
                </a:lnTo>
                <a:lnTo>
                  <a:pt x="48270" y="85060"/>
                </a:lnTo>
                <a:lnTo>
                  <a:pt x="48270" y="85150"/>
                </a:lnTo>
                <a:lnTo>
                  <a:pt x="48220" y="85290"/>
                </a:lnTo>
                <a:lnTo>
                  <a:pt x="48220" y="85340"/>
                </a:lnTo>
                <a:lnTo>
                  <a:pt x="48220" y="85360"/>
                </a:lnTo>
                <a:lnTo>
                  <a:pt x="48210" y="85370"/>
                </a:lnTo>
                <a:lnTo>
                  <a:pt x="48170" y="85390"/>
                </a:lnTo>
                <a:lnTo>
                  <a:pt x="48160" y="85400"/>
                </a:lnTo>
                <a:lnTo>
                  <a:pt x="48140" y="85450"/>
                </a:lnTo>
                <a:lnTo>
                  <a:pt x="48130" y="85540"/>
                </a:lnTo>
                <a:lnTo>
                  <a:pt x="48120" y="85590"/>
                </a:lnTo>
                <a:lnTo>
                  <a:pt x="47990" y="85830"/>
                </a:lnTo>
                <a:lnTo>
                  <a:pt x="47970" y="85920"/>
                </a:lnTo>
                <a:lnTo>
                  <a:pt x="47950" y="86060"/>
                </a:lnTo>
                <a:lnTo>
                  <a:pt x="47900" y="86130"/>
                </a:lnTo>
                <a:lnTo>
                  <a:pt x="47830" y="86160"/>
                </a:lnTo>
                <a:lnTo>
                  <a:pt x="47760" y="86200"/>
                </a:lnTo>
                <a:lnTo>
                  <a:pt x="47780" y="86250"/>
                </a:lnTo>
                <a:lnTo>
                  <a:pt x="47810" y="86280"/>
                </a:lnTo>
                <a:lnTo>
                  <a:pt x="47840" y="86310"/>
                </a:lnTo>
                <a:lnTo>
                  <a:pt x="47870" y="86320"/>
                </a:lnTo>
                <a:lnTo>
                  <a:pt x="47810" y="86370"/>
                </a:lnTo>
                <a:lnTo>
                  <a:pt x="47760" y="86440"/>
                </a:lnTo>
                <a:lnTo>
                  <a:pt x="47680" y="86590"/>
                </a:lnTo>
                <a:lnTo>
                  <a:pt x="47700" y="86660"/>
                </a:lnTo>
                <a:lnTo>
                  <a:pt x="47720" y="86770"/>
                </a:lnTo>
                <a:lnTo>
                  <a:pt x="47710" y="86880"/>
                </a:lnTo>
                <a:lnTo>
                  <a:pt x="47670" y="86930"/>
                </a:lnTo>
                <a:lnTo>
                  <a:pt x="47640" y="86990"/>
                </a:lnTo>
                <a:lnTo>
                  <a:pt x="47590" y="87280"/>
                </a:lnTo>
                <a:lnTo>
                  <a:pt x="47550" y="87380"/>
                </a:lnTo>
                <a:lnTo>
                  <a:pt x="47410" y="87470"/>
                </a:lnTo>
                <a:lnTo>
                  <a:pt x="47390" y="87500"/>
                </a:lnTo>
                <a:lnTo>
                  <a:pt x="47370" y="87540"/>
                </a:lnTo>
                <a:lnTo>
                  <a:pt x="47350" y="87600"/>
                </a:lnTo>
                <a:lnTo>
                  <a:pt x="47350" y="87650"/>
                </a:lnTo>
                <a:lnTo>
                  <a:pt x="47350" y="87710"/>
                </a:lnTo>
                <a:lnTo>
                  <a:pt x="47330" y="87820"/>
                </a:lnTo>
                <a:lnTo>
                  <a:pt x="47150" y="88380"/>
                </a:lnTo>
                <a:lnTo>
                  <a:pt x="47130" y="88490"/>
                </a:lnTo>
                <a:lnTo>
                  <a:pt x="47120" y="88620"/>
                </a:lnTo>
                <a:lnTo>
                  <a:pt x="47110" y="88670"/>
                </a:lnTo>
                <a:lnTo>
                  <a:pt x="47080" y="88720"/>
                </a:lnTo>
                <a:lnTo>
                  <a:pt x="47050" y="88770"/>
                </a:lnTo>
                <a:lnTo>
                  <a:pt x="47030" y="88790"/>
                </a:lnTo>
                <a:lnTo>
                  <a:pt x="46990" y="88810"/>
                </a:lnTo>
                <a:lnTo>
                  <a:pt x="46970" y="88850"/>
                </a:lnTo>
                <a:lnTo>
                  <a:pt x="46950" y="88980"/>
                </a:lnTo>
                <a:lnTo>
                  <a:pt x="46950" y="89010"/>
                </a:lnTo>
                <a:lnTo>
                  <a:pt x="46970" y="89020"/>
                </a:lnTo>
                <a:lnTo>
                  <a:pt x="46970" y="89050"/>
                </a:lnTo>
                <a:lnTo>
                  <a:pt x="46960" y="89080"/>
                </a:lnTo>
                <a:lnTo>
                  <a:pt x="46940" y="89140"/>
                </a:lnTo>
                <a:lnTo>
                  <a:pt x="46930" y="89160"/>
                </a:lnTo>
                <a:lnTo>
                  <a:pt x="46920" y="89260"/>
                </a:lnTo>
                <a:lnTo>
                  <a:pt x="46920" y="89320"/>
                </a:lnTo>
                <a:lnTo>
                  <a:pt x="46900" y="89370"/>
                </a:lnTo>
                <a:lnTo>
                  <a:pt x="46850" y="89470"/>
                </a:lnTo>
                <a:lnTo>
                  <a:pt x="46810" y="89590"/>
                </a:lnTo>
                <a:lnTo>
                  <a:pt x="46780" y="89700"/>
                </a:lnTo>
                <a:lnTo>
                  <a:pt x="46760" y="89800"/>
                </a:lnTo>
                <a:lnTo>
                  <a:pt x="46760" y="89850"/>
                </a:lnTo>
                <a:lnTo>
                  <a:pt x="46760" y="89970"/>
                </a:lnTo>
                <a:lnTo>
                  <a:pt x="46750" y="90030"/>
                </a:lnTo>
                <a:lnTo>
                  <a:pt x="46710" y="90110"/>
                </a:lnTo>
                <a:lnTo>
                  <a:pt x="46700" y="90160"/>
                </a:lnTo>
                <a:lnTo>
                  <a:pt x="46680" y="90250"/>
                </a:lnTo>
                <a:lnTo>
                  <a:pt x="46520" y="90610"/>
                </a:lnTo>
                <a:lnTo>
                  <a:pt x="46470" y="90680"/>
                </a:lnTo>
                <a:lnTo>
                  <a:pt x="46400" y="90730"/>
                </a:lnTo>
                <a:lnTo>
                  <a:pt x="46330" y="90730"/>
                </a:lnTo>
                <a:lnTo>
                  <a:pt x="46290" y="90670"/>
                </a:lnTo>
                <a:lnTo>
                  <a:pt x="46280" y="90620"/>
                </a:lnTo>
                <a:lnTo>
                  <a:pt x="46290" y="90490"/>
                </a:lnTo>
                <a:lnTo>
                  <a:pt x="46290" y="90440"/>
                </a:lnTo>
                <a:lnTo>
                  <a:pt x="46250" y="90290"/>
                </a:lnTo>
                <a:lnTo>
                  <a:pt x="46270" y="90170"/>
                </a:lnTo>
                <a:lnTo>
                  <a:pt x="46270" y="90040"/>
                </a:lnTo>
                <a:lnTo>
                  <a:pt x="46270" y="89800"/>
                </a:lnTo>
                <a:lnTo>
                  <a:pt x="46290" y="89720"/>
                </a:lnTo>
                <a:lnTo>
                  <a:pt x="46270" y="89620"/>
                </a:lnTo>
                <a:lnTo>
                  <a:pt x="46240" y="89520"/>
                </a:lnTo>
                <a:lnTo>
                  <a:pt x="46220" y="89410"/>
                </a:lnTo>
                <a:lnTo>
                  <a:pt x="46250" y="88940"/>
                </a:lnTo>
                <a:lnTo>
                  <a:pt x="46250" y="88880"/>
                </a:lnTo>
                <a:lnTo>
                  <a:pt x="46310" y="88710"/>
                </a:lnTo>
                <a:lnTo>
                  <a:pt x="46380" y="88580"/>
                </a:lnTo>
                <a:lnTo>
                  <a:pt x="46390" y="88540"/>
                </a:lnTo>
                <a:lnTo>
                  <a:pt x="46410" y="88430"/>
                </a:lnTo>
                <a:lnTo>
                  <a:pt x="46920" y="87130"/>
                </a:lnTo>
                <a:lnTo>
                  <a:pt x="46970" y="87070"/>
                </a:lnTo>
                <a:lnTo>
                  <a:pt x="47030" y="87050"/>
                </a:lnTo>
                <a:lnTo>
                  <a:pt x="47130" y="87040"/>
                </a:lnTo>
                <a:lnTo>
                  <a:pt x="47210" y="87020"/>
                </a:lnTo>
                <a:lnTo>
                  <a:pt x="47250" y="86950"/>
                </a:lnTo>
                <a:lnTo>
                  <a:pt x="47310" y="86740"/>
                </a:lnTo>
                <a:lnTo>
                  <a:pt x="47440" y="86390"/>
                </a:lnTo>
                <a:lnTo>
                  <a:pt x="47600" y="86090"/>
                </a:lnTo>
                <a:lnTo>
                  <a:pt x="47730" y="85750"/>
                </a:lnTo>
                <a:lnTo>
                  <a:pt x="47780" y="85340"/>
                </a:lnTo>
                <a:lnTo>
                  <a:pt x="47800" y="85280"/>
                </a:lnTo>
                <a:lnTo>
                  <a:pt x="47820" y="85260"/>
                </a:lnTo>
                <a:lnTo>
                  <a:pt x="47890" y="85230"/>
                </a:lnTo>
                <a:lnTo>
                  <a:pt x="47930" y="85170"/>
                </a:lnTo>
                <a:lnTo>
                  <a:pt x="47950" y="85130"/>
                </a:lnTo>
                <a:lnTo>
                  <a:pt x="47950" y="84810"/>
                </a:lnTo>
                <a:lnTo>
                  <a:pt x="47970" y="84710"/>
                </a:lnTo>
                <a:lnTo>
                  <a:pt x="48040" y="84640"/>
                </a:lnTo>
                <a:lnTo>
                  <a:pt x="48130" y="84490"/>
                </a:lnTo>
                <a:lnTo>
                  <a:pt x="48180" y="84440"/>
                </a:lnTo>
                <a:lnTo>
                  <a:pt x="48240" y="84410"/>
                </a:lnTo>
                <a:lnTo>
                  <a:pt x="48270" y="84410"/>
                </a:lnTo>
                <a:lnTo>
                  <a:pt x="48290" y="84490"/>
                </a:lnTo>
                <a:lnTo>
                  <a:pt x="48320" y="84500"/>
                </a:lnTo>
                <a:lnTo>
                  <a:pt x="48350" y="84490"/>
                </a:lnTo>
                <a:lnTo>
                  <a:pt x="48360" y="84440"/>
                </a:lnTo>
                <a:lnTo>
                  <a:pt x="48390" y="84440"/>
                </a:lnTo>
                <a:lnTo>
                  <a:pt x="48390" y="84460"/>
                </a:lnTo>
                <a:lnTo>
                  <a:pt x="48390" y="84480"/>
                </a:lnTo>
                <a:lnTo>
                  <a:pt x="48400" y="84490"/>
                </a:lnTo>
                <a:lnTo>
                  <a:pt x="48410" y="84510"/>
                </a:lnTo>
                <a:lnTo>
                  <a:pt x="48420" y="84540"/>
                </a:lnTo>
                <a:lnTo>
                  <a:pt x="48430" y="84560"/>
                </a:lnTo>
                <a:lnTo>
                  <a:pt x="48440" y="84590"/>
                </a:lnTo>
                <a:lnTo>
                  <a:pt x="48450" y="84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