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Jönköping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Jönköpi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280" y="85540"/>
                </a:moveTo>
                <a:lnTo>
                  <a:pt x="36340" y="85480"/>
                </a:lnTo>
                <a:lnTo>
                  <a:pt x="36390" y="85400"/>
                </a:lnTo>
                <a:lnTo>
                  <a:pt x="36560" y="85080"/>
                </a:lnTo>
                <a:lnTo>
                  <a:pt x="36630" y="84970"/>
                </a:lnTo>
                <a:lnTo>
                  <a:pt x="36690" y="84920"/>
                </a:lnTo>
                <a:lnTo>
                  <a:pt x="36740" y="84910"/>
                </a:lnTo>
                <a:lnTo>
                  <a:pt x="36760" y="84900"/>
                </a:lnTo>
                <a:lnTo>
                  <a:pt x="36780" y="84870"/>
                </a:lnTo>
                <a:lnTo>
                  <a:pt x="36830" y="84710"/>
                </a:lnTo>
                <a:lnTo>
                  <a:pt x="36880" y="84640"/>
                </a:lnTo>
                <a:lnTo>
                  <a:pt x="36940" y="84600"/>
                </a:lnTo>
                <a:lnTo>
                  <a:pt x="37060" y="84540"/>
                </a:lnTo>
                <a:lnTo>
                  <a:pt x="37180" y="84430"/>
                </a:lnTo>
                <a:lnTo>
                  <a:pt x="37370" y="84190"/>
                </a:lnTo>
                <a:lnTo>
                  <a:pt x="37500" y="84080"/>
                </a:lnTo>
                <a:lnTo>
                  <a:pt x="37530" y="84040"/>
                </a:lnTo>
                <a:lnTo>
                  <a:pt x="37570" y="83970"/>
                </a:lnTo>
                <a:lnTo>
                  <a:pt x="37740" y="83620"/>
                </a:lnTo>
                <a:lnTo>
                  <a:pt x="37860" y="83410"/>
                </a:lnTo>
                <a:lnTo>
                  <a:pt x="37960" y="83300"/>
                </a:lnTo>
                <a:lnTo>
                  <a:pt x="38000" y="83240"/>
                </a:lnTo>
                <a:lnTo>
                  <a:pt x="38020" y="83160"/>
                </a:lnTo>
                <a:lnTo>
                  <a:pt x="38030" y="82950"/>
                </a:lnTo>
                <a:lnTo>
                  <a:pt x="38040" y="82870"/>
                </a:lnTo>
                <a:lnTo>
                  <a:pt x="38070" y="82780"/>
                </a:lnTo>
                <a:lnTo>
                  <a:pt x="38130" y="82670"/>
                </a:lnTo>
                <a:lnTo>
                  <a:pt x="38140" y="82610"/>
                </a:lnTo>
                <a:lnTo>
                  <a:pt x="38130" y="82490"/>
                </a:lnTo>
                <a:lnTo>
                  <a:pt x="38120" y="82430"/>
                </a:lnTo>
                <a:lnTo>
                  <a:pt x="38130" y="82360"/>
                </a:lnTo>
                <a:lnTo>
                  <a:pt x="38160" y="82220"/>
                </a:lnTo>
                <a:lnTo>
                  <a:pt x="38180" y="82160"/>
                </a:lnTo>
                <a:lnTo>
                  <a:pt x="38200" y="82120"/>
                </a:lnTo>
                <a:lnTo>
                  <a:pt x="38230" y="82070"/>
                </a:lnTo>
                <a:lnTo>
                  <a:pt x="38250" y="82020"/>
                </a:lnTo>
                <a:lnTo>
                  <a:pt x="38260" y="81940"/>
                </a:lnTo>
                <a:lnTo>
                  <a:pt x="38260" y="81860"/>
                </a:lnTo>
                <a:lnTo>
                  <a:pt x="38210" y="81600"/>
                </a:lnTo>
                <a:lnTo>
                  <a:pt x="38370" y="81610"/>
                </a:lnTo>
                <a:lnTo>
                  <a:pt x="38440" y="81630"/>
                </a:lnTo>
                <a:lnTo>
                  <a:pt x="38750" y="81590"/>
                </a:lnTo>
                <a:lnTo>
                  <a:pt x="38820" y="81620"/>
                </a:lnTo>
                <a:lnTo>
                  <a:pt x="38900" y="81690"/>
                </a:lnTo>
                <a:lnTo>
                  <a:pt x="38970" y="81730"/>
                </a:lnTo>
                <a:lnTo>
                  <a:pt x="39020" y="81740"/>
                </a:lnTo>
                <a:lnTo>
                  <a:pt x="39050" y="81730"/>
                </a:lnTo>
                <a:lnTo>
                  <a:pt x="39070" y="81700"/>
                </a:lnTo>
                <a:lnTo>
                  <a:pt x="39070" y="81660"/>
                </a:lnTo>
                <a:lnTo>
                  <a:pt x="39080" y="81610"/>
                </a:lnTo>
                <a:lnTo>
                  <a:pt x="39090" y="81570"/>
                </a:lnTo>
                <a:lnTo>
                  <a:pt x="39100" y="81540"/>
                </a:lnTo>
                <a:lnTo>
                  <a:pt x="39110" y="81520"/>
                </a:lnTo>
                <a:lnTo>
                  <a:pt x="39140" y="81510"/>
                </a:lnTo>
                <a:lnTo>
                  <a:pt x="39290" y="81440"/>
                </a:lnTo>
                <a:lnTo>
                  <a:pt x="39300" y="81430"/>
                </a:lnTo>
                <a:lnTo>
                  <a:pt x="39320" y="81400"/>
                </a:lnTo>
                <a:lnTo>
                  <a:pt x="39510" y="81310"/>
                </a:lnTo>
                <a:lnTo>
                  <a:pt x="39610" y="81250"/>
                </a:lnTo>
                <a:lnTo>
                  <a:pt x="39670" y="81180"/>
                </a:lnTo>
                <a:lnTo>
                  <a:pt x="39710" y="81100"/>
                </a:lnTo>
                <a:lnTo>
                  <a:pt x="39720" y="81030"/>
                </a:lnTo>
                <a:lnTo>
                  <a:pt x="39720" y="80970"/>
                </a:lnTo>
                <a:lnTo>
                  <a:pt x="39690" y="80820"/>
                </a:lnTo>
                <a:lnTo>
                  <a:pt x="39680" y="80770"/>
                </a:lnTo>
                <a:lnTo>
                  <a:pt x="39680" y="80760"/>
                </a:lnTo>
                <a:lnTo>
                  <a:pt x="40260" y="79470"/>
                </a:lnTo>
                <a:lnTo>
                  <a:pt x="40440" y="79880"/>
                </a:lnTo>
                <a:lnTo>
                  <a:pt x="40530" y="79990"/>
                </a:lnTo>
                <a:lnTo>
                  <a:pt x="40780" y="80120"/>
                </a:lnTo>
                <a:lnTo>
                  <a:pt x="41500" y="80220"/>
                </a:lnTo>
                <a:lnTo>
                  <a:pt x="41620" y="80210"/>
                </a:lnTo>
                <a:lnTo>
                  <a:pt x="41680" y="80180"/>
                </a:lnTo>
                <a:lnTo>
                  <a:pt x="41730" y="80120"/>
                </a:lnTo>
                <a:lnTo>
                  <a:pt x="41750" y="80070"/>
                </a:lnTo>
                <a:lnTo>
                  <a:pt x="41770" y="79970"/>
                </a:lnTo>
                <a:lnTo>
                  <a:pt x="41780" y="79940"/>
                </a:lnTo>
                <a:lnTo>
                  <a:pt x="41810" y="79920"/>
                </a:lnTo>
                <a:lnTo>
                  <a:pt x="41980" y="79870"/>
                </a:lnTo>
                <a:lnTo>
                  <a:pt x="42000" y="79880"/>
                </a:lnTo>
                <a:lnTo>
                  <a:pt x="42020" y="79910"/>
                </a:lnTo>
                <a:lnTo>
                  <a:pt x="42030" y="79950"/>
                </a:lnTo>
                <a:lnTo>
                  <a:pt x="42090" y="80070"/>
                </a:lnTo>
                <a:lnTo>
                  <a:pt x="42110" y="80140"/>
                </a:lnTo>
                <a:lnTo>
                  <a:pt x="42150" y="80280"/>
                </a:lnTo>
                <a:lnTo>
                  <a:pt x="42170" y="80410"/>
                </a:lnTo>
                <a:lnTo>
                  <a:pt x="42180" y="80440"/>
                </a:lnTo>
                <a:lnTo>
                  <a:pt x="42200" y="80490"/>
                </a:lnTo>
                <a:lnTo>
                  <a:pt x="42280" y="80600"/>
                </a:lnTo>
                <a:lnTo>
                  <a:pt x="42300" y="80640"/>
                </a:lnTo>
                <a:lnTo>
                  <a:pt x="42310" y="80680"/>
                </a:lnTo>
                <a:lnTo>
                  <a:pt x="42300" y="80710"/>
                </a:lnTo>
                <a:lnTo>
                  <a:pt x="42280" y="80730"/>
                </a:lnTo>
                <a:lnTo>
                  <a:pt x="42260" y="80750"/>
                </a:lnTo>
                <a:lnTo>
                  <a:pt x="42230" y="80760"/>
                </a:lnTo>
                <a:lnTo>
                  <a:pt x="42160" y="80780"/>
                </a:lnTo>
                <a:lnTo>
                  <a:pt x="42140" y="80810"/>
                </a:lnTo>
                <a:lnTo>
                  <a:pt x="42120" y="80850"/>
                </a:lnTo>
                <a:lnTo>
                  <a:pt x="42110" y="80910"/>
                </a:lnTo>
                <a:lnTo>
                  <a:pt x="42100" y="80950"/>
                </a:lnTo>
                <a:lnTo>
                  <a:pt x="42070" y="81020"/>
                </a:lnTo>
                <a:lnTo>
                  <a:pt x="42070" y="81050"/>
                </a:lnTo>
                <a:lnTo>
                  <a:pt x="42090" y="81100"/>
                </a:lnTo>
                <a:lnTo>
                  <a:pt x="42100" y="81130"/>
                </a:lnTo>
                <a:lnTo>
                  <a:pt x="42090" y="81170"/>
                </a:lnTo>
                <a:lnTo>
                  <a:pt x="42080" y="81200"/>
                </a:lnTo>
                <a:lnTo>
                  <a:pt x="42070" y="81260"/>
                </a:lnTo>
                <a:lnTo>
                  <a:pt x="42100" y="81320"/>
                </a:lnTo>
                <a:lnTo>
                  <a:pt x="42210" y="81510"/>
                </a:lnTo>
                <a:lnTo>
                  <a:pt x="42240" y="81580"/>
                </a:lnTo>
                <a:lnTo>
                  <a:pt x="42260" y="81650"/>
                </a:lnTo>
                <a:lnTo>
                  <a:pt x="42270" y="81720"/>
                </a:lnTo>
                <a:lnTo>
                  <a:pt x="42280" y="81800"/>
                </a:lnTo>
                <a:lnTo>
                  <a:pt x="42320" y="81920"/>
                </a:lnTo>
                <a:lnTo>
                  <a:pt x="42400" y="82120"/>
                </a:lnTo>
                <a:lnTo>
                  <a:pt x="42460" y="82250"/>
                </a:lnTo>
                <a:lnTo>
                  <a:pt x="42530" y="82320"/>
                </a:lnTo>
                <a:lnTo>
                  <a:pt x="42600" y="82340"/>
                </a:lnTo>
                <a:lnTo>
                  <a:pt x="43340" y="82410"/>
                </a:lnTo>
                <a:lnTo>
                  <a:pt x="43410" y="82500"/>
                </a:lnTo>
                <a:lnTo>
                  <a:pt x="43440" y="82530"/>
                </a:lnTo>
                <a:lnTo>
                  <a:pt x="43540" y="82610"/>
                </a:lnTo>
                <a:lnTo>
                  <a:pt x="43640" y="82700"/>
                </a:lnTo>
                <a:lnTo>
                  <a:pt x="43670" y="82720"/>
                </a:lnTo>
                <a:lnTo>
                  <a:pt x="43730" y="82730"/>
                </a:lnTo>
                <a:lnTo>
                  <a:pt x="43750" y="82740"/>
                </a:lnTo>
                <a:lnTo>
                  <a:pt x="43770" y="82750"/>
                </a:lnTo>
                <a:lnTo>
                  <a:pt x="43830" y="82790"/>
                </a:lnTo>
                <a:lnTo>
                  <a:pt x="43860" y="82810"/>
                </a:lnTo>
                <a:lnTo>
                  <a:pt x="43890" y="82840"/>
                </a:lnTo>
                <a:lnTo>
                  <a:pt x="43910" y="82890"/>
                </a:lnTo>
                <a:lnTo>
                  <a:pt x="43920" y="82920"/>
                </a:lnTo>
                <a:lnTo>
                  <a:pt x="43950" y="82950"/>
                </a:lnTo>
                <a:lnTo>
                  <a:pt x="44010" y="82970"/>
                </a:lnTo>
                <a:lnTo>
                  <a:pt x="44020" y="82990"/>
                </a:lnTo>
                <a:lnTo>
                  <a:pt x="44010" y="83030"/>
                </a:lnTo>
                <a:lnTo>
                  <a:pt x="43870" y="83240"/>
                </a:lnTo>
                <a:lnTo>
                  <a:pt x="43860" y="83280"/>
                </a:lnTo>
                <a:lnTo>
                  <a:pt x="43870" y="83330"/>
                </a:lnTo>
                <a:lnTo>
                  <a:pt x="43900" y="83350"/>
                </a:lnTo>
                <a:lnTo>
                  <a:pt x="43970" y="83380"/>
                </a:lnTo>
                <a:lnTo>
                  <a:pt x="44000" y="83400"/>
                </a:lnTo>
                <a:lnTo>
                  <a:pt x="44010" y="83440"/>
                </a:lnTo>
                <a:lnTo>
                  <a:pt x="44010" y="83500"/>
                </a:lnTo>
                <a:lnTo>
                  <a:pt x="44010" y="83560"/>
                </a:lnTo>
                <a:lnTo>
                  <a:pt x="43980" y="83600"/>
                </a:lnTo>
                <a:lnTo>
                  <a:pt x="43970" y="83610"/>
                </a:lnTo>
                <a:lnTo>
                  <a:pt x="43970" y="83620"/>
                </a:lnTo>
                <a:lnTo>
                  <a:pt x="43940" y="83670"/>
                </a:lnTo>
                <a:lnTo>
                  <a:pt x="43930" y="83730"/>
                </a:lnTo>
                <a:lnTo>
                  <a:pt x="43910" y="83830"/>
                </a:lnTo>
                <a:lnTo>
                  <a:pt x="43880" y="83880"/>
                </a:lnTo>
                <a:lnTo>
                  <a:pt x="43860" y="83910"/>
                </a:lnTo>
                <a:lnTo>
                  <a:pt x="43830" y="83910"/>
                </a:lnTo>
                <a:lnTo>
                  <a:pt x="43810" y="83890"/>
                </a:lnTo>
                <a:lnTo>
                  <a:pt x="43790" y="83860"/>
                </a:lnTo>
                <a:lnTo>
                  <a:pt x="43770" y="83820"/>
                </a:lnTo>
                <a:lnTo>
                  <a:pt x="43750" y="83800"/>
                </a:lnTo>
                <a:lnTo>
                  <a:pt x="43730" y="83780"/>
                </a:lnTo>
                <a:lnTo>
                  <a:pt x="43700" y="83780"/>
                </a:lnTo>
                <a:lnTo>
                  <a:pt x="43670" y="83790"/>
                </a:lnTo>
                <a:lnTo>
                  <a:pt x="43640" y="83820"/>
                </a:lnTo>
                <a:lnTo>
                  <a:pt x="43610" y="83870"/>
                </a:lnTo>
                <a:lnTo>
                  <a:pt x="43600" y="83950"/>
                </a:lnTo>
                <a:lnTo>
                  <a:pt x="43620" y="84100"/>
                </a:lnTo>
                <a:lnTo>
                  <a:pt x="43620" y="84150"/>
                </a:lnTo>
                <a:lnTo>
                  <a:pt x="43590" y="84260"/>
                </a:lnTo>
                <a:lnTo>
                  <a:pt x="43580" y="84320"/>
                </a:lnTo>
                <a:lnTo>
                  <a:pt x="43600" y="84480"/>
                </a:lnTo>
                <a:lnTo>
                  <a:pt x="43590" y="84570"/>
                </a:lnTo>
                <a:lnTo>
                  <a:pt x="43560" y="84610"/>
                </a:lnTo>
                <a:lnTo>
                  <a:pt x="43520" y="84650"/>
                </a:lnTo>
                <a:lnTo>
                  <a:pt x="43510" y="84680"/>
                </a:lnTo>
                <a:lnTo>
                  <a:pt x="43500" y="84730"/>
                </a:lnTo>
                <a:lnTo>
                  <a:pt x="43510" y="84790"/>
                </a:lnTo>
                <a:lnTo>
                  <a:pt x="43530" y="84870"/>
                </a:lnTo>
                <a:lnTo>
                  <a:pt x="43650" y="85070"/>
                </a:lnTo>
                <a:lnTo>
                  <a:pt x="43670" y="85230"/>
                </a:lnTo>
                <a:lnTo>
                  <a:pt x="43260" y="85100"/>
                </a:lnTo>
                <a:lnTo>
                  <a:pt x="43120" y="85080"/>
                </a:lnTo>
                <a:lnTo>
                  <a:pt x="42710" y="85100"/>
                </a:lnTo>
                <a:lnTo>
                  <a:pt x="42670" y="85090"/>
                </a:lnTo>
                <a:lnTo>
                  <a:pt x="42500" y="85060"/>
                </a:lnTo>
                <a:lnTo>
                  <a:pt x="42480" y="85080"/>
                </a:lnTo>
                <a:lnTo>
                  <a:pt x="42520" y="85210"/>
                </a:lnTo>
                <a:lnTo>
                  <a:pt x="42530" y="85270"/>
                </a:lnTo>
                <a:lnTo>
                  <a:pt x="42530" y="85310"/>
                </a:lnTo>
                <a:lnTo>
                  <a:pt x="42510" y="85320"/>
                </a:lnTo>
                <a:lnTo>
                  <a:pt x="42390" y="85290"/>
                </a:lnTo>
                <a:lnTo>
                  <a:pt x="42320" y="85310"/>
                </a:lnTo>
                <a:lnTo>
                  <a:pt x="42230" y="85370"/>
                </a:lnTo>
                <a:lnTo>
                  <a:pt x="42070" y="85530"/>
                </a:lnTo>
                <a:lnTo>
                  <a:pt x="42000" y="85570"/>
                </a:lnTo>
                <a:lnTo>
                  <a:pt x="41950" y="85580"/>
                </a:lnTo>
                <a:lnTo>
                  <a:pt x="41850" y="85560"/>
                </a:lnTo>
                <a:lnTo>
                  <a:pt x="41780" y="85520"/>
                </a:lnTo>
                <a:lnTo>
                  <a:pt x="41740" y="85460"/>
                </a:lnTo>
                <a:lnTo>
                  <a:pt x="41720" y="85400"/>
                </a:lnTo>
                <a:lnTo>
                  <a:pt x="41710" y="85340"/>
                </a:lnTo>
                <a:lnTo>
                  <a:pt x="41670" y="85290"/>
                </a:lnTo>
                <a:lnTo>
                  <a:pt x="41420" y="85140"/>
                </a:lnTo>
                <a:lnTo>
                  <a:pt x="41300" y="85140"/>
                </a:lnTo>
                <a:lnTo>
                  <a:pt x="41140" y="85190"/>
                </a:lnTo>
                <a:lnTo>
                  <a:pt x="40620" y="85430"/>
                </a:lnTo>
                <a:lnTo>
                  <a:pt x="40270" y="85500"/>
                </a:lnTo>
                <a:lnTo>
                  <a:pt x="40190" y="85540"/>
                </a:lnTo>
                <a:lnTo>
                  <a:pt x="40120" y="85620"/>
                </a:lnTo>
                <a:lnTo>
                  <a:pt x="40090" y="85720"/>
                </a:lnTo>
                <a:lnTo>
                  <a:pt x="40080" y="86020"/>
                </a:lnTo>
                <a:lnTo>
                  <a:pt x="40040" y="86180"/>
                </a:lnTo>
                <a:lnTo>
                  <a:pt x="40040" y="86230"/>
                </a:lnTo>
                <a:lnTo>
                  <a:pt x="40040" y="86290"/>
                </a:lnTo>
                <a:lnTo>
                  <a:pt x="40070" y="86340"/>
                </a:lnTo>
                <a:lnTo>
                  <a:pt x="40100" y="86370"/>
                </a:lnTo>
                <a:lnTo>
                  <a:pt x="40140" y="86410"/>
                </a:lnTo>
                <a:lnTo>
                  <a:pt x="40150" y="86420"/>
                </a:lnTo>
                <a:lnTo>
                  <a:pt x="40150" y="86470"/>
                </a:lnTo>
                <a:lnTo>
                  <a:pt x="40160" y="86560"/>
                </a:lnTo>
                <a:lnTo>
                  <a:pt x="40160" y="86610"/>
                </a:lnTo>
                <a:lnTo>
                  <a:pt x="40160" y="86660"/>
                </a:lnTo>
                <a:lnTo>
                  <a:pt x="40090" y="86820"/>
                </a:lnTo>
                <a:lnTo>
                  <a:pt x="39980" y="87010"/>
                </a:lnTo>
                <a:lnTo>
                  <a:pt x="39970" y="87020"/>
                </a:lnTo>
                <a:lnTo>
                  <a:pt x="39960" y="87030"/>
                </a:lnTo>
                <a:lnTo>
                  <a:pt x="39940" y="87040"/>
                </a:lnTo>
                <a:lnTo>
                  <a:pt x="39840" y="87020"/>
                </a:lnTo>
                <a:lnTo>
                  <a:pt x="39750" y="86970"/>
                </a:lnTo>
                <a:lnTo>
                  <a:pt x="39700" y="86920"/>
                </a:lnTo>
                <a:lnTo>
                  <a:pt x="39670" y="86880"/>
                </a:lnTo>
                <a:lnTo>
                  <a:pt x="39550" y="86510"/>
                </a:lnTo>
                <a:lnTo>
                  <a:pt x="39500" y="86400"/>
                </a:lnTo>
                <a:lnTo>
                  <a:pt x="39480" y="86380"/>
                </a:lnTo>
                <a:lnTo>
                  <a:pt x="39440" y="86330"/>
                </a:lnTo>
                <a:lnTo>
                  <a:pt x="39390" y="86290"/>
                </a:lnTo>
                <a:lnTo>
                  <a:pt x="39310" y="86240"/>
                </a:lnTo>
                <a:lnTo>
                  <a:pt x="39230" y="86170"/>
                </a:lnTo>
                <a:lnTo>
                  <a:pt x="39160" y="86140"/>
                </a:lnTo>
                <a:lnTo>
                  <a:pt x="39120" y="86130"/>
                </a:lnTo>
                <a:lnTo>
                  <a:pt x="39070" y="86140"/>
                </a:lnTo>
                <a:lnTo>
                  <a:pt x="38990" y="86170"/>
                </a:lnTo>
                <a:lnTo>
                  <a:pt x="38910" y="86170"/>
                </a:lnTo>
                <a:lnTo>
                  <a:pt x="38810" y="86200"/>
                </a:lnTo>
                <a:lnTo>
                  <a:pt x="38570" y="86390"/>
                </a:lnTo>
                <a:lnTo>
                  <a:pt x="38540" y="86400"/>
                </a:lnTo>
                <a:lnTo>
                  <a:pt x="38510" y="86390"/>
                </a:lnTo>
                <a:lnTo>
                  <a:pt x="38380" y="86270"/>
                </a:lnTo>
                <a:lnTo>
                  <a:pt x="38290" y="86220"/>
                </a:lnTo>
                <a:lnTo>
                  <a:pt x="38240" y="86230"/>
                </a:lnTo>
                <a:lnTo>
                  <a:pt x="38210" y="86250"/>
                </a:lnTo>
                <a:lnTo>
                  <a:pt x="38030" y="86510"/>
                </a:lnTo>
                <a:lnTo>
                  <a:pt x="37870" y="86410"/>
                </a:lnTo>
                <a:lnTo>
                  <a:pt x="37770" y="86300"/>
                </a:lnTo>
                <a:lnTo>
                  <a:pt x="37750" y="86250"/>
                </a:lnTo>
                <a:lnTo>
                  <a:pt x="37750" y="86190"/>
                </a:lnTo>
                <a:lnTo>
                  <a:pt x="37750" y="86120"/>
                </a:lnTo>
                <a:lnTo>
                  <a:pt x="37720" y="86040"/>
                </a:lnTo>
                <a:lnTo>
                  <a:pt x="37670" y="85980"/>
                </a:lnTo>
                <a:lnTo>
                  <a:pt x="37610" y="85940"/>
                </a:lnTo>
                <a:lnTo>
                  <a:pt x="37500" y="85890"/>
                </a:lnTo>
                <a:lnTo>
                  <a:pt x="37460" y="85840"/>
                </a:lnTo>
                <a:lnTo>
                  <a:pt x="37430" y="85820"/>
                </a:lnTo>
                <a:lnTo>
                  <a:pt x="37410" y="85810"/>
                </a:lnTo>
                <a:lnTo>
                  <a:pt x="37310" y="85790"/>
                </a:lnTo>
                <a:lnTo>
                  <a:pt x="37220" y="85760"/>
                </a:lnTo>
                <a:lnTo>
                  <a:pt x="37180" y="85740"/>
                </a:lnTo>
                <a:lnTo>
                  <a:pt x="37120" y="85740"/>
                </a:lnTo>
                <a:lnTo>
                  <a:pt x="36750" y="85840"/>
                </a:lnTo>
                <a:lnTo>
                  <a:pt x="36690" y="85840"/>
                </a:lnTo>
                <a:lnTo>
                  <a:pt x="36670" y="85850"/>
                </a:lnTo>
                <a:lnTo>
                  <a:pt x="36650" y="85870"/>
                </a:lnTo>
                <a:lnTo>
                  <a:pt x="36650" y="85900"/>
                </a:lnTo>
                <a:lnTo>
                  <a:pt x="36640" y="85930"/>
                </a:lnTo>
                <a:lnTo>
                  <a:pt x="36630" y="85950"/>
                </a:lnTo>
                <a:lnTo>
                  <a:pt x="36610" y="85970"/>
                </a:lnTo>
                <a:lnTo>
                  <a:pt x="36550" y="86010"/>
                </a:lnTo>
                <a:lnTo>
                  <a:pt x="36520" y="86040"/>
                </a:lnTo>
                <a:lnTo>
                  <a:pt x="36470" y="86130"/>
                </a:lnTo>
                <a:lnTo>
                  <a:pt x="36450" y="86160"/>
                </a:lnTo>
                <a:lnTo>
                  <a:pt x="36420" y="86190"/>
                </a:lnTo>
                <a:lnTo>
                  <a:pt x="36390" y="86200"/>
                </a:lnTo>
                <a:lnTo>
                  <a:pt x="36360" y="86200"/>
                </a:lnTo>
                <a:lnTo>
                  <a:pt x="36350" y="86190"/>
                </a:lnTo>
                <a:lnTo>
                  <a:pt x="36300" y="86060"/>
                </a:lnTo>
                <a:lnTo>
                  <a:pt x="36230" y="85950"/>
                </a:lnTo>
                <a:lnTo>
                  <a:pt x="36210" y="85880"/>
                </a:lnTo>
                <a:lnTo>
                  <a:pt x="36200" y="85800"/>
                </a:lnTo>
                <a:lnTo>
                  <a:pt x="36200" y="85720"/>
                </a:lnTo>
                <a:lnTo>
                  <a:pt x="36220" y="85640"/>
                </a:lnTo>
                <a:lnTo>
                  <a:pt x="36230" y="85600"/>
                </a:lnTo>
                <a:lnTo>
                  <a:pt x="36280" y="85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