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Jämtland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Sweden • State Map | Fully Editable Vector Shape</a:t>
            </a:r>
          </a:p>
        </p:txBody>
      </p:sp>
      <p:sp>
        <p:nvSpPr>
          <p:cNvPr id="101" name="Jämt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970" y="35180"/>
                </a:moveTo>
                <a:lnTo>
                  <a:pt x="40000" y="35200"/>
                </a:lnTo>
                <a:lnTo>
                  <a:pt x="41110" y="36010"/>
                </a:lnTo>
                <a:lnTo>
                  <a:pt x="41280" y="36200"/>
                </a:lnTo>
                <a:lnTo>
                  <a:pt x="41340" y="36290"/>
                </a:lnTo>
                <a:lnTo>
                  <a:pt x="41380" y="36380"/>
                </a:lnTo>
                <a:lnTo>
                  <a:pt x="41420" y="36460"/>
                </a:lnTo>
                <a:lnTo>
                  <a:pt x="41650" y="36880"/>
                </a:lnTo>
                <a:lnTo>
                  <a:pt x="41690" y="36910"/>
                </a:lnTo>
                <a:lnTo>
                  <a:pt x="41740" y="36950"/>
                </a:lnTo>
                <a:lnTo>
                  <a:pt x="41900" y="37010"/>
                </a:lnTo>
                <a:lnTo>
                  <a:pt x="42010" y="37080"/>
                </a:lnTo>
                <a:lnTo>
                  <a:pt x="42070" y="37120"/>
                </a:lnTo>
                <a:lnTo>
                  <a:pt x="42130" y="37220"/>
                </a:lnTo>
                <a:lnTo>
                  <a:pt x="42170" y="37320"/>
                </a:lnTo>
                <a:lnTo>
                  <a:pt x="42230" y="37590"/>
                </a:lnTo>
                <a:lnTo>
                  <a:pt x="42270" y="37690"/>
                </a:lnTo>
                <a:lnTo>
                  <a:pt x="42300" y="37730"/>
                </a:lnTo>
                <a:lnTo>
                  <a:pt x="42340" y="37750"/>
                </a:lnTo>
                <a:lnTo>
                  <a:pt x="42510" y="37760"/>
                </a:lnTo>
                <a:lnTo>
                  <a:pt x="42630" y="37830"/>
                </a:lnTo>
                <a:lnTo>
                  <a:pt x="42760" y="37940"/>
                </a:lnTo>
                <a:lnTo>
                  <a:pt x="42820" y="37990"/>
                </a:lnTo>
                <a:lnTo>
                  <a:pt x="42860" y="38050"/>
                </a:lnTo>
                <a:lnTo>
                  <a:pt x="42880" y="38110"/>
                </a:lnTo>
                <a:lnTo>
                  <a:pt x="42980" y="38240"/>
                </a:lnTo>
                <a:lnTo>
                  <a:pt x="43050" y="38290"/>
                </a:lnTo>
                <a:lnTo>
                  <a:pt x="43110" y="38340"/>
                </a:lnTo>
                <a:lnTo>
                  <a:pt x="43120" y="38360"/>
                </a:lnTo>
                <a:lnTo>
                  <a:pt x="43090" y="38390"/>
                </a:lnTo>
                <a:lnTo>
                  <a:pt x="42910" y="38490"/>
                </a:lnTo>
                <a:lnTo>
                  <a:pt x="42880" y="38550"/>
                </a:lnTo>
                <a:lnTo>
                  <a:pt x="42930" y="38600"/>
                </a:lnTo>
                <a:lnTo>
                  <a:pt x="43000" y="38670"/>
                </a:lnTo>
                <a:lnTo>
                  <a:pt x="43050" y="38730"/>
                </a:lnTo>
                <a:lnTo>
                  <a:pt x="43100" y="38820"/>
                </a:lnTo>
                <a:lnTo>
                  <a:pt x="43610" y="39280"/>
                </a:lnTo>
                <a:lnTo>
                  <a:pt x="43690" y="39380"/>
                </a:lnTo>
                <a:lnTo>
                  <a:pt x="43740" y="39450"/>
                </a:lnTo>
                <a:lnTo>
                  <a:pt x="43750" y="39480"/>
                </a:lnTo>
                <a:lnTo>
                  <a:pt x="43760" y="39520"/>
                </a:lnTo>
                <a:lnTo>
                  <a:pt x="43780" y="39640"/>
                </a:lnTo>
                <a:lnTo>
                  <a:pt x="43820" y="39770"/>
                </a:lnTo>
                <a:lnTo>
                  <a:pt x="43840" y="39790"/>
                </a:lnTo>
                <a:lnTo>
                  <a:pt x="43860" y="39800"/>
                </a:lnTo>
                <a:lnTo>
                  <a:pt x="43940" y="39760"/>
                </a:lnTo>
                <a:lnTo>
                  <a:pt x="43980" y="39570"/>
                </a:lnTo>
                <a:lnTo>
                  <a:pt x="44000" y="39490"/>
                </a:lnTo>
                <a:lnTo>
                  <a:pt x="44040" y="39380"/>
                </a:lnTo>
                <a:lnTo>
                  <a:pt x="44160" y="39350"/>
                </a:lnTo>
                <a:lnTo>
                  <a:pt x="44220" y="39440"/>
                </a:lnTo>
                <a:lnTo>
                  <a:pt x="44260" y="39520"/>
                </a:lnTo>
                <a:lnTo>
                  <a:pt x="44290" y="39800"/>
                </a:lnTo>
                <a:lnTo>
                  <a:pt x="44320" y="39950"/>
                </a:lnTo>
                <a:lnTo>
                  <a:pt x="44390" y="40080"/>
                </a:lnTo>
                <a:lnTo>
                  <a:pt x="44990" y="40600"/>
                </a:lnTo>
                <a:lnTo>
                  <a:pt x="45110" y="40760"/>
                </a:lnTo>
                <a:lnTo>
                  <a:pt x="45180" y="41040"/>
                </a:lnTo>
                <a:lnTo>
                  <a:pt x="45240" y="41180"/>
                </a:lnTo>
                <a:lnTo>
                  <a:pt x="45290" y="41230"/>
                </a:lnTo>
                <a:lnTo>
                  <a:pt x="45510" y="41150"/>
                </a:lnTo>
                <a:lnTo>
                  <a:pt x="45620" y="41160"/>
                </a:lnTo>
                <a:lnTo>
                  <a:pt x="45710" y="41200"/>
                </a:lnTo>
                <a:lnTo>
                  <a:pt x="45830" y="41280"/>
                </a:lnTo>
                <a:lnTo>
                  <a:pt x="47300" y="42940"/>
                </a:lnTo>
                <a:lnTo>
                  <a:pt x="46950" y="44080"/>
                </a:lnTo>
                <a:lnTo>
                  <a:pt x="46910" y="44490"/>
                </a:lnTo>
                <a:lnTo>
                  <a:pt x="46830" y="44880"/>
                </a:lnTo>
                <a:lnTo>
                  <a:pt x="46640" y="45020"/>
                </a:lnTo>
                <a:lnTo>
                  <a:pt x="46510" y="45080"/>
                </a:lnTo>
                <a:lnTo>
                  <a:pt x="45830" y="45180"/>
                </a:lnTo>
                <a:lnTo>
                  <a:pt x="45530" y="45110"/>
                </a:lnTo>
                <a:lnTo>
                  <a:pt x="45350" y="45160"/>
                </a:lnTo>
                <a:lnTo>
                  <a:pt x="45070" y="45310"/>
                </a:lnTo>
                <a:lnTo>
                  <a:pt x="44840" y="45380"/>
                </a:lnTo>
                <a:lnTo>
                  <a:pt x="44770" y="45540"/>
                </a:lnTo>
                <a:lnTo>
                  <a:pt x="44940" y="45870"/>
                </a:lnTo>
                <a:lnTo>
                  <a:pt x="45000" y="46080"/>
                </a:lnTo>
                <a:lnTo>
                  <a:pt x="45060" y="46400"/>
                </a:lnTo>
                <a:lnTo>
                  <a:pt x="45070" y="46550"/>
                </a:lnTo>
                <a:lnTo>
                  <a:pt x="45100" y="46750"/>
                </a:lnTo>
                <a:lnTo>
                  <a:pt x="45180" y="46840"/>
                </a:lnTo>
                <a:lnTo>
                  <a:pt x="45300" y="46890"/>
                </a:lnTo>
                <a:lnTo>
                  <a:pt x="45450" y="47040"/>
                </a:lnTo>
                <a:lnTo>
                  <a:pt x="45580" y="47320"/>
                </a:lnTo>
                <a:lnTo>
                  <a:pt x="47980" y="49910"/>
                </a:lnTo>
                <a:lnTo>
                  <a:pt x="47960" y="50010"/>
                </a:lnTo>
                <a:lnTo>
                  <a:pt x="47230" y="50250"/>
                </a:lnTo>
                <a:lnTo>
                  <a:pt x="47030" y="50380"/>
                </a:lnTo>
                <a:lnTo>
                  <a:pt x="46380" y="51290"/>
                </a:lnTo>
                <a:lnTo>
                  <a:pt x="46220" y="51560"/>
                </a:lnTo>
                <a:lnTo>
                  <a:pt x="46110" y="51650"/>
                </a:lnTo>
                <a:lnTo>
                  <a:pt x="45990" y="51700"/>
                </a:lnTo>
                <a:lnTo>
                  <a:pt x="44690" y="51790"/>
                </a:lnTo>
                <a:lnTo>
                  <a:pt x="43850" y="52170"/>
                </a:lnTo>
                <a:lnTo>
                  <a:pt x="42520" y="52500"/>
                </a:lnTo>
                <a:lnTo>
                  <a:pt x="41980" y="52450"/>
                </a:lnTo>
                <a:lnTo>
                  <a:pt x="41580" y="52510"/>
                </a:lnTo>
                <a:lnTo>
                  <a:pt x="41500" y="52570"/>
                </a:lnTo>
                <a:lnTo>
                  <a:pt x="41470" y="52620"/>
                </a:lnTo>
                <a:lnTo>
                  <a:pt x="41480" y="52670"/>
                </a:lnTo>
                <a:lnTo>
                  <a:pt x="41490" y="52700"/>
                </a:lnTo>
                <a:lnTo>
                  <a:pt x="41490" y="52750"/>
                </a:lnTo>
                <a:lnTo>
                  <a:pt x="41490" y="52790"/>
                </a:lnTo>
                <a:lnTo>
                  <a:pt x="41490" y="52820"/>
                </a:lnTo>
                <a:lnTo>
                  <a:pt x="41490" y="52860"/>
                </a:lnTo>
                <a:lnTo>
                  <a:pt x="41490" y="52880"/>
                </a:lnTo>
                <a:lnTo>
                  <a:pt x="41520" y="52960"/>
                </a:lnTo>
                <a:lnTo>
                  <a:pt x="41540" y="53000"/>
                </a:lnTo>
                <a:lnTo>
                  <a:pt x="41570" y="53190"/>
                </a:lnTo>
                <a:lnTo>
                  <a:pt x="41610" y="53300"/>
                </a:lnTo>
                <a:lnTo>
                  <a:pt x="41610" y="53340"/>
                </a:lnTo>
                <a:lnTo>
                  <a:pt x="41590" y="53390"/>
                </a:lnTo>
                <a:lnTo>
                  <a:pt x="41540" y="53430"/>
                </a:lnTo>
                <a:lnTo>
                  <a:pt x="41510" y="53480"/>
                </a:lnTo>
                <a:lnTo>
                  <a:pt x="41550" y="53670"/>
                </a:lnTo>
                <a:lnTo>
                  <a:pt x="41690" y="53820"/>
                </a:lnTo>
                <a:lnTo>
                  <a:pt x="41870" y="54150"/>
                </a:lnTo>
                <a:lnTo>
                  <a:pt x="42000" y="54310"/>
                </a:lnTo>
                <a:lnTo>
                  <a:pt x="42200" y="54510"/>
                </a:lnTo>
                <a:lnTo>
                  <a:pt x="42380" y="54600"/>
                </a:lnTo>
                <a:lnTo>
                  <a:pt x="42590" y="54660"/>
                </a:lnTo>
                <a:lnTo>
                  <a:pt x="42820" y="54570"/>
                </a:lnTo>
                <a:lnTo>
                  <a:pt x="43090" y="54610"/>
                </a:lnTo>
                <a:lnTo>
                  <a:pt x="43150" y="54880"/>
                </a:lnTo>
                <a:lnTo>
                  <a:pt x="43240" y="55040"/>
                </a:lnTo>
                <a:lnTo>
                  <a:pt x="43300" y="55140"/>
                </a:lnTo>
                <a:lnTo>
                  <a:pt x="43350" y="55260"/>
                </a:lnTo>
                <a:lnTo>
                  <a:pt x="43380" y="55400"/>
                </a:lnTo>
                <a:lnTo>
                  <a:pt x="43350" y="55540"/>
                </a:lnTo>
                <a:lnTo>
                  <a:pt x="43260" y="55690"/>
                </a:lnTo>
                <a:lnTo>
                  <a:pt x="42400" y="56410"/>
                </a:lnTo>
                <a:lnTo>
                  <a:pt x="42380" y="56440"/>
                </a:lnTo>
                <a:lnTo>
                  <a:pt x="42430" y="56700"/>
                </a:lnTo>
                <a:lnTo>
                  <a:pt x="42440" y="56810"/>
                </a:lnTo>
                <a:lnTo>
                  <a:pt x="42430" y="56920"/>
                </a:lnTo>
                <a:lnTo>
                  <a:pt x="42420" y="57030"/>
                </a:lnTo>
                <a:lnTo>
                  <a:pt x="42370" y="57080"/>
                </a:lnTo>
                <a:lnTo>
                  <a:pt x="42360" y="57130"/>
                </a:lnTo>
                <a:lnTo>
                  <a:pt x="42360" y="57180"/>
                </a:lnTo>
                <a:lnTo>
                  <a:pt x="42380" y="57280"/>
                </a:lnTo>
                <a:lnTo>
                  <a:pt x="42380" y="57400"/>
                </a:lnTo>
                <a:lnTo>
                  <a:pt x="42340" y="57490"/>
                </a:lnTo>
                <a:lnTo>
                  <a:pt x="42260" y="57480"/>
                </a:lnTo>
                <a:lnTo>
                  <a:pt x="42170" y="57390"/>
                </a:lnTo>
                <a:lnTo>
                  <a:pt x="42020" y="57360"/>
                </a:lnTo>
                <a:lnTo>
                  <a:pt x="41880" y="57390"/>
                </a:lnTo>
                <a:lnTo>
                  <a:pt x="41810" y="57520"/>
                </a:lnTo>
                <a:lnTo>
                  <a:pt x="41700" y="57540"/>
                </a:lnTo>
                <a:lnTo>
                  <a:pt x="41580" y="57430"/>
                </a:lnTo>
                <a:lnTo>
                  <a:pt x="41510" y="57470"/>
                </a:lnTo>
                <a:lnTo>
                  <a:pt x="41540" y="57650"/>
                </a:lnTo>
                <a:lnTo>
                  <a:pt x="41530" y="57730"/>
                </a:lnTo>
                <a:lnTo>
                  <a:pt x="41510" y="57760"/>
                </a:lnTo>
                <a:lnTo>
                  <a:pt x="41460" y="57730"/>
                </a:lnTo>
                <a:lnTo>
                  <a:pt x="41420" y="57680"/>
                </a:lnTo>
                <a:lnTo>
                  <a:pt x="41210" y="57270"/>
                </a:lnTo>
                <a:lnTo>
                  <a:pt x="41190" y="57210"/>
                </a:lnTo>
                <a:lnTo>
                  <a:pt x="41130" y="57220"/>
                </a:lnTo>
                <a:lnTo>
                  <a:pt x="41040" y="57290"/>
                </a:lnTo>
                <a:lnTo>
                  <a:pt x="40790" y="57650"/>
                </a:lnTo>
                <a:lnTo>
                  <a:pt x="40690" y="57890"/>
                </a:lnTo>
                <a:lnTo>
                  <a:pt x="40620" y="58230"/>
                </a:lnTo>
                <a:lnTo>
                  <a:pt x="40550" y="58810"/>
                </a:lnTo>
                <a:lnTo>
                  <a:pt x="40420" y="59070"/>
                </a:lnTo>
                <a:lnTo>
                  <a:pt x="40120" y="59130"/>
                </a:lnTo>
                <a:lnTo>
                  <a:pt x="39860" y="59010"/>
                </a:lnTo>
                <a:lnTo>
                  <a:pt x="37770" y="58640"/>
                </a:lnTo>
                <a:lnTo>
                  <a:pt x="37580" y="58470"/>
                </a:lnTo>
                <a:lnTo>
                  <a:pt x="37510" y="58230"/>
                </a:lnTo>
                <a:lnTo>
                  <a:pt x="37430" y="58030"/>
                </a:lnTo>
                <a:lnTo>
                  <a:pt x="37280" y="57770"/>
                </a:lnTo>
                <a:lnTo>
                  <a:pt x="37170" y="57500"/>
                </a:lnTo>
                <a:lnTo>
                  <a:pt x="36920" y="57050"/>
                </a:lnTo>
                <a:lnTo>
                  <a:pt x="37020" y="56570"/>
                </a:lnTo>
                <a:lnTo>
                  <a:pt x="37090" y="56410"/>
                </a:lnTo>
                <a:lnTo>
                  <a:pt x="36790" y="56140"/>
                </a:lnTo>
                <a:lnTo>
                  <a:pt x="36490" y="56160"/>
                </a:lnTo>
                <a:lnTo>
                  <a:pt x="36070" y="55920"/>
                </a:lnTo>
                <a:lnTo>
                  <a:pt x="35850" y="55600"/>
                </a:lnTo>
                <a:lnTo>
                  <a:pt x="35310" y="55100"/>
                </a:lnTo>
                <a:lnTo>
                  <a:pt x="33930" y="54660"/>
                </a:lnTo>
                <a:lnTo>
                  <a:pt x="33850" y="54680"/>
                </a:lnTo>
                <a:lnTo>
                  <a:pt x="33840" y="54580"/>
                </a:lnTo>
                <a:lnTo>
                  <a:pt x="33760" y="54260"/>
                </a:lnTo>
                <a:lnTo>
                  <a:pt x="33740" y="54200"/>
                </a:lnTo>
                <a:lnTo>
                  <a:pt x="33170" y="52610"/>
                </a:lnTo>
                <a:lnTo>
                  <a:pt x="33160" y="52480"/>
                </a:lnTo>
                <a:lnTo>
                  <a:pt x="33200" y="52300"/>
                </a:lnTo>
                <a:lnTo>
                  <a:pt x="33310" y="51980"/>
                </a:lnTo>
                <a:lnTo>
                  <a:pt x="33360" y="51790"/>
                </a:lnTo>
                <a:lnTo>
                  <a:pt x="33360" y="51640"/>
                </a:lnTo>
                <a:lnTo>
                  <a:pt x="33180" y="50620"/>
                </a:lnTo>
                <a:lnTo>
                  <a:pt x="33170" y="50490"/>
                </a:lnTo>
                <a:lnTo>
                  <a:pt x="33210" y="50380"/>
                </a:lnTo>
                <a:lnTo>
                  <a:pt x="33570" y="49860"/>
                </a:lnTo>
                <a:lnTo>
                  <a:pt x="33070" y="48490"/>
                </a:lnTo>
                <a:lnTo>
                  <a:pt x="32870" y="47930"/>
                </a:lnTo>
                <a:lnTo>
                  <a:pt x="33510" y="46800"/>
                </a:lnTo>
                <a:lnTo>
                  <a:pt x="33560" y="46670"/>
                </a:lnTo>
                <a:lnTo>
                  <a:pt x="33560" y="46520"/>
                </a:lnTo>
                <a:lnTo>
                  <a:pt x="33410" y="45830"/>
                </a:lnTo>
                <a:lnTo>
                  <a:pt x="33780" y="45420"/>
                </a:lnTo>
                <a:lnTo>
                  <a:pt x="34360" y="44380"/>
                </a:lnTo>
                <a:lnTo>
                  <a:pt x="34960" y="43360"/>
                </a:lnTo>
                <a:lnTo>
                  <a:pt x="35180" y="43120"/>
                </a:lnTo>
                <a:lnTo>
                  <a:pt x="35870" y="42650"/>
                </a:lnTo>
                <a:lnTo>
                  <a:pt x="36640" y="42430"/>
                </a:lnTo>
                <a:lnTo>
                  <a:pt x="37710" y="42710"/>
                </a:lnTo>
                <a:lnTo>
                  <a:pt x="38780" y="43000"/>
                </a:lnTo>
                <a:lnTo>
                  <a:pt x="38850" y="43000"/>
                </a:lnTo>
                <a:lnTo>
                  <a:pt x="38910" y="42930"/>
                </a:lnTo>
                <a:lnTo>
                  <a:pt x="39410" y="41890"/>
                </a:lnTo>
                <a:lnTo>
                  <a:pt x="39450" y="41760"/>
                </a:lnTo>
                <a:lnTo>
                  <a:pt x="39450" y="41630"/>
                </a:lnTo>
                <a:lnTo>
                  <a:pt x="39310" y="39980"/>
                </a:lnTo>
                <a:lnTo>
                  <a:pt x="39260" y="39810"/>
                </a:lnTo>
                <a:lnTo>
                  <a:pt x="39150" y="39730"/>
                </a:lnTo>
                <a:lnTo>
                  <a:pt x="38910" y="39680"/>
                </a:lnTo>
                <a:lnTo>
                  <a:pt x="38780" y="39630"/>
                </a:lnTo>
                <a:lnTo>
                  <a:pt x="37880" y="38970"/>
                </a:lnTo>
                <a:lnTo>
                  <a:pt x="38680" y="37530"/>
                </a:lnTo>
                <a:lnTo>
                  <a:pt x="39490" y="36070"/>
                </a:lnTo>
                <a:lnTo>
                  <a:pt x="39910" y="35400"/>
                </a:lnTo>
                <a:lnTo>
                  <a:pt x="39970" y="35190"/>
                </a:lnTo>
                <a:lnTo>
                  <a:pt x="39970" y="35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