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Halland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Sweden • State Map | Fully Editable Vector Shape</a:t>
            </a:r>
          </a:p>
        </p:txBody>
      </p:sp>
      <p:sp>
        <p:nvSpPr>
          <p:cNvPr id="101" name="Hal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2630" y="83140"/>
                </a:moveTo>
                <a:lnTo>
                  <a:pt x="32760" y="83120"/>
                </a:lnTo>
                <a:lnTo>
                  <a:pt x="33100" y="83200"/>
                </a:lnTo>
                <a:lnTo>
                  <a:pt x="33330" y="83150"/>
                </a:lnTo>
                <a:lnTo>
                  <a:pt x="33810" y="82950"/>
                </a:lnTo>
                <a:lnTo>
                  <a:pt x="33900" y="83130"/>
                </a:lnTo>
                <a:lnTo>
                  <a:pt x="33910" y="83210"/>
                </a:lnTo>
                <a:lnTo>
                  <a:pt x="33910" y="83310"/>
                </a:lnTo>
                <a:lnTo>
                  <a:pt x="33900" y="83410"/>
                </a:lnTo>
                <a:lnTo>
                  <a:pt x="33890" y="83570"/>
                </a:lnTo>
                <a:lnTo>
                  <a:pt x="33900" y="83600"/>
                </a:lnTo>
                <a:lnTo>
                  <a:pt x="33900" y="83610"/>
                </a:lnTo>
                <a:lnTo>
                  <a:pt x="33910" y="83660"/>
                </a:lnTo>
                <a:lnTo>
                  <a:pt x="33980" y="83760"/>
                </a:lnTo>
                <a:lnTo>
                  <a:pt x="34080" y="83860"/>
                </a:lnTo>
                <a:lnTo>
                  <a:pt x="34120" y="83920"/>
                </a:lnTo>
                <a:lnTo>
                  <a:pt x="34150" y="83970"/>
                </a:lnTo>
                <a:lnTo>
                  <a:pt x="34160" y="84010"/>
                </a:lnTo>
                <a:lnTo>
                  <a:pt x="34150" y="84070"/>
                </a:lnTo>
                <a:lnTo>
                  <a:pt x="34140" y="84120"/>
                </a:lnTo>
                <a:lnTo>
                  <a:pt x="34100" y="84230"/>
                </a:lnTo>
                <a:lnTo>
                  <a:pt x="34080" y="84270"/>
                </a:lnTo>
                <a:lnTo>
                  <a:pt x="34090" y="84340"/>
                </a:lnTo>
                <a:lnTo>
                  <a:pt x="34110" y="84430"/>
                </a:lnTo>
                <a:lnTo>
                  <a:pt x="34210" y="84700"/>
                </a:lnTo>
                <a:lnTo>
                  <a:pt x="34250" y="84760"/>
                </a:lnTo>
                <a:lnTo>
                  <a:pt x="34280" y="84780"/>
                </a:lnTo>
                <a:lnTo>
                  <a:pt x="34360" y="84790"/>
                </a:lnTo>
                <a:lnTo>
                  <a:pt x="34410" y="84780"/>
                </a:lnTo>
                <a:lnTo>
                  <a:pt x="34450" y="84750"/>
                </a:lnTo>
                <a:lnTo>
                  <a:pt x="34490" y="84700"/>
                </a:lnTo>
                <a:lnTo>
                  <a:pt x="34520" y="84650"/>
                </a:lnTo>
                <a:lnTo>
                  <a:pt x="34540" y="84610"/>
                </a:lnTo>
                <a:lnTo>
                  <a:pt x="34560" y="84580"/>
                </a:lnTo>
                <a:lnTo>
                  <a:pt x="34700" y="84450"/>
                </a:lnTo>
                <a:lnTo>
                  <a:pt x="34730" y="84440"/>
                </a:lnTo>
                <a:lnTo>
                  <a:pt x="34840" y="84470"/>
                </a:lnTo>
                <a:lnTo>
                  <a:pt x="34940" y="84470"/>
                </a:lnTo>
                <a:lnTo>
                  <a:pt x="34980" y="84490"/>
                </a:lnTo>
                <a:lnTo>
                  <a:pt x="35020" y="84530"/>
                </a:lnTo>
                <a:lnTo>
                  <a:pt x="35160" y="84720"/>
                </a:lnTo>
                <a:lnTo>
                  <a:pt x="35230" y="84760"/>
                </a:lnTo>
                <a:lnTo>
                  <a:pt x="35270" y="84760"/>
                </a:lnTo>
                <a:lnTo>
                  <a:pt x="35350" y="84720"/>
                </a:lnTo>
                <a:lnTo>
                  <a:pt x="35380" y="84720"/>
                </a:lnTo>
                <a:lnTo>
                  <a:pt x="35400" y="84740"/>
                </a:lnTo>
                <a:lnTo>
                  <a:pt x="35420" y="84770"/>
                </a:lnTo>
                <a:lnTo>
                  <a:pt x="35460" y="84800"/>
                </a:lnTo>
                <a:lnTo>
                  <a:pt x="35510" y="84830"/>
                </a:lnTo>
                <a:lnTo>
                  <a:pt x="35760" y="84860"/>
                </a:lnTo>
                <a:lnTo>
                  <a:pt x="35780" y="84870"/>
                </a:lnTo>
                <a:lnTo>
                  <a:pt x="35790" y="84890"/>
                </a:lnTo>
                <a:lnTo>
                  <a:pt x="35790" y="84920"/>
                </a:lnTo>
                <a:lnTo>
                  <a:pt x="35780" y="84950"/>
                </a:lnTo>
                <a:lnTo>
                  <a:pt x="35770" y="84990"/>
                </a:lnTo>
                <a:lnTo>
                  <a:pt x="35720" y="85110"/>
                </a:lnTo>
                <a:lnTo>
                  <a:pt x="35710" y="85170"/>
                </a:lnTo>
                <a:lnTo>
                  <a:pt x="35740" y="85250"/>
                </a:lnTo>
                <a:lnTo>
                  <a:pt x="35780" y="85300"/>
                </a:lnTo>
                <a:lnTo>
                  <a:pt x="35870" y="85330"/>
                </a:lnTo>
                <a:lnTo>
                  <a:pt x="35980" y="85340"/>
                </a:lnTo>
                <a:lnTo>
                  <a:pt x="36010" y="85360"/>
                </a:lnTo>
                <a:lnTo>
                  <a:pt x="36040" y="85400"/>
                </a:lnTo>
                <a:lnTo>
                  <a:pt x="36070" y="85450"/>
                </a:lnTo>
                <a:lnTo>
                  <a:pt x="36100" y="85480"/>
                </a:lnTo>
                <a:lnTo>
                  <a:pt x="36280" y="85540"/>
                </a:lnTo>
                <a:lnTo>
                  <a:pt x="36230" y="85600"/>
                </a:lnTo>
                <a:lnTo>
                  <a:pt x="36220" y="85640"/>
                </a:lnTo>
                <a:lnTo>
                  <a:pt x="36200" y="85720"/>
                </a:lnTo>
                <a:lnTo>
                  <a:pt x="36200" y="85800"/>
                </a:lnTo>
                <a:lnTo>
                  <a:pt x="36210" y="85880"/>
                </a:lnTo>
                <a:lnTo>
                  <a:pt x="36230" y="85950"/>
                </a:lnTo>
                <a:lnTo>
                  <a:pt x="36300" y="86060"/>
                </a:lnTo>
                <a:lnTo>
                  <a:pt x="36350" y="86190"/>
                </a:lnTo>
                <a:lnTo>
                  <a:pt x="36360" y="86200"/>
                </a:lnTo>
                <a:lnTo>
                  <a:pt x="36390" y="86200"/>
                </a:lnTo>
                <a:lnTo>
                  <a:pt x="36420" y="86190"/>
                </a:lnTo>
                <a:lnTo>
                  <a:pt x="36450" y="86160"/>
                </a:lnTo>
                <a:lnTo>
                  <a:pt x="36470" y="86130"/>
                </a:lnTo>
                <a:lnTo>
                  <a:pt x="36520" y="86040"/>
                </a:lnTo>
                <a:lnTo>
                  <a:pt x="36550" y="86010"/>
                </a:lnTo>
                <a:lnTo>
                  <a:pt x="36610" y="85970"/>
                </a:lnTo>
                <a:lnTo>
                  <a:pt x="36630" y="85950"/>
                </a:lnTo>
                <a:lnTo>
                  <a:pt x="36640" y="85930"/>
                </a:lnTo>
                <a:lnTo>
                  <a:pt x="36650" y="85900"/>
                </a:lnTo>
                <a:lnTo>
                  <a:pt x="36650" y="85870"/>
                </a:lnTo>
                <a:lnTo>
                  <a:pt x="36670" y="85850"/>
                </a:lnTo>
                <a:lnTo>
                  <a:pt x="36690" y="85840"/>
                </a:lnTo>
                <a:lnTo>
                  <a:pt x="36750" y="85840"/>
                </a:lnTo>
                <a:lnTo>
                  <a:pt x="37120" y="85740"/>
                </a:lnTo>
                <a:lnTo>
                  <a:pt x="37180" y="85740"/>
                </a:lnTo>
                <a:lnTo>
                  <a:pt x="37220" y="85760"/>
                </a:lnTo>
                <a:lnTo>
                  <a:pt x="37310" y="85790"/>
                </a:lnTo>
                <a:lnTo>
                  <a:pt x="37410" y="85810"/>
                </a:lnTo>
                <a:lnTo>
                  <a:pt x="37430" y="85820"/>
                </a:lnTo>
                <a:lnTo>
                  <a:pt x="37460" y="85840"/>
                </a:lnTo>
                <a:lnTo>
                  <a:pt x="37500" y="85890"/>
                </a:lnTo>
                <a:lnTo>
                  <a:pt x="37610" y="85940"/>
                </a:lnTo>
                <a:lnTo>
                  <a:pt x="37670" y="85980"/>
                </a:lnTo>
                <a:lnTo>
                  <a:pt x="37720" y="86040"/>
                </a:lnTo>
                <a:lnTo>
                  <a:pt x="37750" y="86120"/>
                </a:lnTo>
                <a:lnTo>
                  <a:pt x="37750" y="86190"/>
                </a:lnTo>
                <a:lnTo>
                  <a:pt x="37750" y="86250"/>
                </a:lnTo>
                <a:lnTo>
                  <a:pt x="37770" y="86300"/>
                </a:lnTo>
                <a:lnTo>
                  <a:pt x="37870" y="86410"/>
                </a:lnTo>
                <a:lnTo>
                  <a:pt x="38030" y="86510"/>
                </a:lnTo>
                <a:lnTo>
                  <a:pt x="38050" y="86610"/>
                </a:lnTo>
                <a:lnTo>
                  <a:pt x="38030" y="86680"/>
                </a:lnTo>
                <a:lnTo>
                  <a:pt x="37980" y="86780"/>
                </a:lnTo>
                <a:lnTo>
                  <a:pt x="37920" y="86860"/>
                </a:lnTo>
                <a:lnTo>
                  <a:pt x="37870" y="86900"/>
                </a:lnTo>
                <a:lnTo>
                  <a:pt x="37810" y="86930"/>
                </a:lnTo>
                <a:lnTo>
                  <a:pt x="37560" y="87010"/>
                </a:lnTo>
                <a:lnTo>
                  <a:pt x="37440" y="87080"/>
                </a:lnTo>
                <a:lnTo>
                  <a:pt x="37400" y="87090"/>
                </a:lnTo>
                <a:lnTo>
                  <a:pt x="37200" y="87090"/>
                </a:lnTo>
                <a:lnTo>
                  <a:pt x="37150" y="87100"/>
                </a:lnTo>
                <a:lnTo>
                  <a:pt x="37050" y="87140"/>
                </a:lnTo>
                <a:lnTo>
                  <a:pt x="37000" y="87150"/>
                </a:lnTo>
                <a:lnTo>
                  <a:pt x="36980" y="87170"/>
                </a:lnTo>
                <a:lnTo>
                  <a:pt x="36960" y="87190"/>
                </a:lnTo>
                <a:lnTo>
                  <a:pt x="36920" y="87280"/>
                </a:lnTo>
                <a:lnTo>
                  <a:pt x="36900" y="87350"/>
                </a:lnTo>
                <a:lnTo>
                  <a:pt x="36890" y="87430"/>
                </a:lnTo>
                <a:lnTo>
                  <a:pt x="36900" y="87590"/>
                </a:lnTo>
                <a:lnTo>
                  <a:pt x="36880" y="87860"/>
                </a:lnTo>
                <a:lnTo>
                  <a:pt x="36890" y="87940"/>
                </a:lnTo>
                <a:lnTo>
                  <a:pt x="36890" y="87990"/>
                </a:lnTo>
                <a:lnTo>
                  <a:pt x="36880" y="88020"/>
                </a:lnTo>
                <a:lnTo>
                  <a:pt x="36860" y="88070"/>
                </a:lnTo>
                <a:lnTo>
                  <a:pt x="36870" y="88090"/>
                </a:lnTo>
                <a:lnTo>
                  <a:pt x="36940" y="88160"/>
                </a:lnTo>
                <a:lnTo>
                  <a:pt x="37000" y="88240"/>
                </a:lnTo>
                <a:lnTo>
                  <a:pt x="37200" y="88620"/>
                </a:lnTo>
                <a:lnTo>
                  <a:pt x="37260" y="88750"/>
                </a:lnTo>
                <a:lnTo>
                  <a:pt x="37290" y="88860"/>
                </a:lnTo>
                <a:lnTo>
                  <a:pt x="37310" y="89030"/>
                </a:lnTo>
                <a:lnTo>
                  <a:pt x="37310" y="89100"/>
                </a:lnTo>
                <a:lnTo>
                  <a:pt x="37310" y="89160"/>
                </a:lnTo>
                <a:lnTo>
                  <a:pt x="37300" y="89180"/>
                </a:lnTo>
                <a:lnTo>
                  <a:pt x="37300" y="89230"/>
                </a:lnTo>
                <a:lnTo>
                  <a:pt x="37300" y="89270"/>
                </a:lnTo>
                <a:lnTo>
                  <a:pt x="37310" y="89330"/>
                </a:lnTo>
                <a:lnTo>
                  <a:pt x="37360" y="89470"/>
                </a:lnTo>
                <a:lnTo>
                  <a:pt x="37450" y="89600"/>
                </a:lnTo>
                <a:lnTo>
                  <a:pt x="37300" y="89580"/>
                </a:lnTo>
                <a:lnTo>
                  <a:pt x="37200" y="89590"/>
                </a:lnTo>
                <a:lnTo>
                  <a:pt x="37110" y="89630"/>
                </a:lnTo>
                <a:lnTo>
                  <a:pt x="36900" y="89760"/>
                </a:lnTo>
                <a:lnTo>
                  <a:pt x="36820" y="89820"/>
                </a:lnTo>
                <a:lnTo>
                  <a:pt x="36760" y="89890"/>
                </a:lnTo>
                <a:lnTo>
                  <a:pt x="36710" y="89970"/>
                </a:lnTo>
                <a:lnTo>
                  <a:pt x="36630" y="90050"/>
                </a:lnTo>
                <a:lnTo>
                  <a:pt x="36560" y="90070"/>
                </a:lnTo>
                <a:lnTo>
                  <a:pt x="36510" y="90070"/>
                </a:lnTo>
                <a:lnTo>
                  <a:pt x="36470" y="90040"/>
                </a:lnTo>
                <a:lnTo>
                  <a:pt x="36440" y="90000"/>
                </a:lnTo>
                <a:lnTo>
                  <a:pt x="36400" y="89970"/>
                </a:lnTo>
                <a:lnTo>
                  <a:pt x="35980" y="89890"/>
                </a:lnTo>
                <a:lnTo>
                  <a:pt x="35880" y="89860"/>
                </a:lnTo>
                <a:lnTo>
                  <a:pt x="35860" y="89840"/>
                </a:lnTo>
                <a:lnTo>
                  <a:pt x="35850" y="89800"/>
                </a:lnTo>
                <a:lnTo>
                  <a:pt x="35850" y="89760"/>
                </a:lnTo>
                <a:lnTo>
                  <a:pt x="35870" y="89710"/>
                </a:lnTo>
                <a:lnTo>
                  <a:pt x="35880" y="89660"/>
                </a:lnTo>
                <a:lnTo>
                  <a:pt x="35890" y="89620"/>
                </a:lnTo>
                <a:lnTo>
                  <a:pt x="35890" y="89580"/>
                </a:lnTo>
                <a:lnTo>
                  <a:pt x="35880" y="89540"/>
                </a:lnTo>
                <a:lnTo>
                  <a:pt x="35870" y="89520"/>
                </a:lnTo>
                <a:lnTo>
                  <a:pt x="35850" y="89490"/>
                </a:lnTo>
                <a:lnTo>
                  <a:pt x="35710" y="89400"/>
                </a:lnTo>
                <a:lnTo>
                  <a:pt x="35660" y="89320"/>
                </a:lnTo>
                <a:lnTo>
                  <a:pt x="35680" y="89260"/>
                </a:lnTo>
                <a:lnTo>
                  <a:pt x="35720" y="89150"/>
                </a:lnTo>
                <a:lnTo>
                  <a:pt x="35740" y="89030"/>
                </a:lnTo>
                <a:lnTo>
                  <a:pt x="35730" y="88920"/>
                </a:lnTo>
                <a:lnTo>
                  <a:pt x="35630" y="88670"/>
                </a:lnTo>
                <a:lnTo>
                  <a:pt x="35580" y="88430"/>
                </a:lnTo>
                <a:lnTo>
                  <a:pt x="35540" y="88360"/>
                </a:lnTo>
                <a:lnTo>
                  <a:pt x="35450" y="88340"/>
                </a:lnTo>
                <a:lnTo>
                  <a:pt x="35370" y="88340"/>
                </a:lnTo>
                <a:lnTo>
                  <a:pt x="35250" y="88390"/>
                </a:lnTo>
                <a:lnTo>
                  <a:pt x="35200" y="88390"/>
                </a:lnTo>
                <a:lnTo>
                  <a:pt x="35160" y="88390"/>
                </a:lnTo>
                <a:lnTo>
                  <a:pt x="35110" y="88370"/>
                </a:lnTo>
                <a:lnTo>
                  <a:pt x="34950" y="88190"/>
                </a:lnTo>
                <a:lnTo>
                  <a:pt x="34930" y="88120"/>
                </a:lnTo>
                <a:lnTo>
                  <a:pt x="34910" y="88000"/>
                </a:lnTo>
                <a:lnTo>
                  <a:pt x="34860" y="87940"/>
                </a:lnTo>
                <a:lnTo>
                  <a:pt x="34810" y="87890"/>
                </a:lnTo>
                <a:lnTo>
                  <a:pt x="34760" y="87800"/>
                </a:lnTo>
                <a:lnTo>
                  <a:pt x="34700" y="87590"/>
                </a:lnTo>
                <a:lnTo>
                  <a:pt x="34710" y="87470"/>
                </a:lnTo>
                <a:lnTo>
                  <a:pt x="34710" y="87410"/>
                </a:lnTo>
                <a:lnTo>
                  <a:pt x="34510" y="87270"/>
                </a:lnTo>
                <a:lnTo>
                  <a:pt x="34500" y="87250"/>
                </a:lnTo>
                <a:lnTo>
                  <a:pt x="34500" y="87230"/>
                </a:lnTo>
                <a:lnTo>
                  <a:pt x="34500" y="87210"/>
                </a:lnTo>
                <a:lnTo>
                  <a:pt x="34490" y="87190"/>
                </a:lnTo>
                <a:lnTo>
                  <a:pt x="34470" y="87180"/>
                </a:lnTo>
                <a:lnTo>
                  <a:pt x="34420" y="87170"/>
                </a:lnTo>
                <a:lnTo>
                  <a:pt x="34410" y="87160"/>
                </a:lnTo>
                <a:lnTo>
                  <a:pt x="34350" y="87050"/>
                </a:lnTo>
                <a:lnTo>
                  <a:pt x="34320" y="87020"/>
                </a:lnTo>
                <a:lnTo>
                  <a:pt x="34220" y="86990"/>
                </a:lnTo>
                <a:lnTo>
                  <a:pt x="34140" y="86940"/>
                </a:lnTo>
                <a:lnTo>
                  <a:pt x="34030" y="86900"/>
                </a:lnTo>
                <a:lnTo>
                  <a:pt x="33970" y="86840"/>
                </a:lnTo>
                <a:lnTo>
                  <a:pt x="33940" y="86740"/>
                </a:lnTo>
                <a:lnTo>
                  <a:pt x="33930" y="86620"/>
                </a:lnTo>
                <a:lnTo>
                  <a:pt x="33940" y="86590"/>
                </a:lnTo>
                <a:lnTo>
                  <a:pt x="33960" y="86540"/>
                </a:lnTo>
                <a:lnTo>
                  <a:pt x="33970" y="86530"/>
                </a:lnTo>
                <a:lnTo>
                  <a:pt x="33970" y="86490"/>
                </a:lnTo>
                <a:lnTo>
                  <a:pt x="33950" y="86440"/>
                </a:lnTo>
                <a:lnTo>
                  <a:pt x="33950" y="86410"/>
                </a:lnTo>
                <a:lnTo>
                  <a:pt x="33940" y="86380"/>
                </a:lnTo>
                <a:lnTo>
                  <a:pt x="33930" y="86340"/>
                </a:lnTo>
                <a:lnTo>
                  <a:pt x="33900" y="86300"/>
                </a:lnTo>
                <a:lnTo>
                  <a:pt x="33810" y="86250"/>
                </a:lnTo>
                <a:lnTo>
                  <a:pt x="33710" y="86180"/>
                </a:lnTo>
                <a:lnTo>
                  <a:pt x="33640" y="86080"/>
                </a:lnTo>
                <a:lnTo>
                  <a:pt x="33630" y="85970"/>
                </a:lnTo>
                <a:lnTo>
                  <a:pt x="33610" y="85960"/>
                </a:lnTo>
                <a:lnTo>
                  <a:pt x="33550" y="85900"/>
                </a:lnTo>
                <a:lnTo>
                  <a:pt x="33610" y="85810"/>
                </a:lnTo>
                <a:lnTo>
                  <a:pt x="33600" y="85740"/>
                </a:lnTo>
                <a:lnTo>
                  <a:pt x="33510" y="85590"/>
                </a:lnTo>
                <a:lnTo>
                  <a:pt x="33500" y="85550"/>
                </a:lnTo>
                <a:lnTo>
                  <a:pt x="33490" y="85430"/>
                </a:lnTo>
                <a:lnTo>
                  <a:pt x="33490" y="85380"/>
                </a:lnTo>
                <a:lnTo>
                  <a:pt x="33470" y="85380"/>
                </a:lnTo>
                <a:lnTo>
                  <a:pt x="33380" y="85390"/>
                </a:lnTo>
                <a:lnTo>
                  <a:pt x="33340" y="85360"/>
                </a:lnTo>
                <a:lnTo>
                  <a:pt x="33440" y="85270"/>
                </a:lnTo>
                <a:lnTo>
                  <a:pt x="33470" y="85230"/>
                </a:lnTo>
                <a:lnTo>
                  <a:pt x="33440" y="85210"/>
                </a:lnTo>
                <a:lnTo>
                  <a:pt x="33370" y="85200"/>
                </a:lnTo>
                <a:lnTo>
                  <a:pt x="33310" y="85190"/>
                </a:lnTo>
                <a:lnTo>
                  <a:pt x="33260" y="85150"/>
                </a:lnTo>
                <a:lnTo>
                  <a:pt x="33200" y="85090"/>
                </a:lnTo>
                <a:lnTo>
                  <a:pt x="33280" y="85090"/>
                </a:lnTo>
                <a:lnTo>
                  <a:pt x="33320" y="85080"/>
                </a:lnTo>
                <a:lnTo>
                  <a:pt x="33370" y="85060"/>
                </a:lnTo>
                <a:lnTo>
                  <a:pt x="33320" y="85030"/>
                </a:lnTo>
                <a:lnTo>
                  <a:pt x="33280" y="85020"/>
                </a:lnTo>
                <a:lnTo>
                  <a:pt x="33180" y="85010"/>
                </a:lnTo>
                <a:lnTo>
                  <a:pt x="33180" y="84980"/>
                </a:lnTo>
                <a:lnTo>
                  <a:pt x="33210" y="84940"/>
                </a:lnTo>
                <a:lnTo>
                  <a:pt x="33230" y="84910"/>
                </a:lnTo>
                <a:lnTo>
                  <a:pt x="33250" y="84870"/>
                </a:lnTo>
                <a:lnTo>
                  <a:pt x="33320" y="84850"/>
                </a:lnTo>
                <a:lnTo>
                  <a:pt x="33340" y="84820"/>
                </a:lnTo>
                <a:lnTo>
                  <a:pt x="33340" y="84780"/>
                </a:lnTo>
                <a:lnTo>
                  <a:pt x="33320" y="84750"/>
                </a:lnTo>
                <a:lnTo>
                  <a:pt x="33330" y="84680"/>
                </a:lnTo>
                <a:lnTo>
                  <a:pt x="33310" y="84630"/>
                </a:lnTo>
                <a:lnTo>
                  <a:pt x="33270" y="84590"/>
                </a:lnTo>
                <a:lnTo>
                  <a:pt x="33240" y="84550"/>
                </a:lnTo>
                <a:lnTo>
                  <a:pt x="33230" y="84540"/>
                </a:lnTo>
                <a:lnTo>
                  <a:pt x="33220" y="84510"/>
                </a:lnTo>
                <a:lnTo>
                  <a:pt x="33210" y="84490"/>
                </a:lnTo>
                <a:lnTo>
                  <a:pt x="33190" y="84470"/>
                </a:lnTo>
                <a:lnTo>
                  <a:pt x="33160" y="84480"/>
                </a:lnTo>
                <a:lnTo>
                  <a:pt x="33110" y="84510"/>
                </a:lnTo>
                <a:lnTo>
                  <a:pt x="33090" y="84510"/>
                </a:lnTo>
                <a:lnTo>
                  <a:pt x="33040" y="84450"/>
                </a:lnTo>
                <a:lnTo>
                  <a:pt x="33080" y="84380"/>
                </a:lnTo>
                <a:lnTo>
                  <a:pt x="33160" y="84300"/>
                </a:lnTo>
                <a:lnTo>
                  <a:pt x="33220" y="84210"/>
                </a:lnTo>
                <a:lnTo>
                  <a:pt x="33070" y="84210"/>
                </a:lnTo>
                <a:lnTo>
                  <a:pt x="33140" y="84160"/>
                </a:lnTo>
                <a:lnTo>
                  <a:pt x="33170" y="84110"/>
                </a:lnTo>
                <a:lnTo>
                  <a:pt x="33160" y="84040"/>
                </a:lnTo>
                <a:lnTo>
                  <a:pt x="33070" y="83840"/>
                </a:lnTo>
                <a:lnTo>
                  <a:pt x="33050" y="83820"/>
                </a:lnTo>
                <a:lnTo>
                  <a:pt x="33020" y="83820"/>
                </a:lnTo>
                <a:lnTo>
                  <a:pt x="33000" y="83850"/>
                </a:lnTo>
                <a:lnTo>
                  <a:pt x="32980" y="83880"/>
                </a:lnTo>
                <a:lnTo>
                  <a:pt x="32960" y="83900"/>
                </a:lnTo>
                <a:lnTo>
                  <a:pt x="32910" y="83980"/>
                </a:lnTo>
                <a:lnTo>
                  <a:pt x="32870" y="84360"/>
                </a:lnTo>
                <a:lnTo>
                  <a:pt x="32830" y="84470"/>
                </a:lnTo>
                <a:lnTo>
                  <a:pt x="32810" y="84380"/>
                </a:lnTo>
                <a:lnTo>
                  <a:pt x="32740" y="84390"/>
                </a:lnTo>
                <a:lnTo>
                  <a:pt x="32690" y="84390"/>
                </a:lnTo>
                <a:lnTo>
                  <a:pt x="32720" y="84240"/>
                </a:lnTo>
                <a:lnTo>
                  <a:pt x="32690" y="84250"/>
                </a:lnTo>
                <a:lnTo>
                  <a:pt x="32660" y="84240"/>
                </a:lnTo>
                <a:lnTo>
                  <a:pt x="32630" y="84230"/>
                </a:lnTo>
                <a:lnTo>
                  <a:pt x="32600" y="84210"/>
                </a:lnTo>
                <a:lnTo>
                  <a:pt x="32630" y="84150"/>
                </a:lnTo>
                <a:lnTo>
                  <a:pt x="32630" y="84080"/>
                </a:lnTo>
                <a:lnTo>
                  <a:pt x="32610" y="83990"/>
                </a:lnTo>
                <a:lnTo>
                  <a:pt x="32600" y="83900"/>
                </a:lnTo>
                <a:lnTo>
                  <a:pt x="32610" y="83810"/>
                </a:lnTo>
                <a:lnTo>
                  <a:pt x="32640" y="83740"/>
                </a:lnTo>
                <a:lnTo>
                  <a:pt x="32680" y="83700"/>
                </a:lnTo>
                <a:lnTo>
                  <a:pt x="32720" y="83670"/>
                </a:lnTo>
                <a:lnTo>
                  <a:pt x="32670" y="83620"/>
                </a:lnTo>
                <a:lnTo>
                  <a:pt x="32620" y="83590"/>
                </a:lnTo>
                <a:lnTo>
                  <a:pt x="32640" y="83580"/>
                </a:lnTo>
                <a:lnTo>
                  <a:pt x="32680" y="83550"/>
                </a:lnTo>
                <a:lnTo>
                  <a:pt x="32620" y="83490"/>
                </a:lnTo>
                <a:lnTo>
                  <a:pt x="32600" y="83470"/>
                </a:lnTo>
                <a:lnTo>
                  <a:pt x="32640" y="83390"/>
                </a:lnTo>
                <a:lnTo>
                  <a:pt x="32630" y="83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