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Gävleborg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Sweden • State Map | Fully Editable Vector Shape</a:t>
            </a:r>
          </a:p>
        </p:txBody>
      </p:sp>
      <p:sp>
        <p:nvSpPr>
          <p:cNvPr id="101" name="Gävlebor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420" y="59070"/>
                </a:moveTo>
                <a:lnTo>
                  <a:pt x="40550" y="58810"/>
                </a:lnTo>
                <a:lnTo>
                  <a:pt x="40620" y="58230"/>
                </a:lnTo>
                <a:lnTo>
                  <a:pt x="40690" y="57890"/>
                </a:lnTo>
                <a:lnTo>
                  <a:pt x="40790" y="57650"/>
                </a:lnTo>
                <a:lnTo>
                  <a:pt x="41040" y="57290"/>
                </a:lnTo>
                <a:lnTo>
                  <a:pt x="41130" y="57220"/>
                </a:lnTo>
                <a:lnTo>
                  <a:pt x="41190" y="57210"/>
                </a:lnTo>
                <a:lnTo>
                  <a:pt x="41210" y="57270"/>
                </a:lnTo>
                <a:lnTo>
                  <a:pt x="41420" y="57680"/>
                </a:lnTo>
                <a:lnTo>
                  <a:pt x="41460" y="57730"/>
                </a:lnTo>
                <a:lnTo>
                  <a:pt x="41510" y="57760"/>
                </a:lnTo>
                <a:lnTo>
                  <a:pt x="41530" y="57730"/>
                </a:lnTo>
                <a:lnTo>
                  <a:pt x="41540" y="57650"/>
                </a:lnTo>
                <a:lnTo>
                  <a:pt x="41510" y="57470"/>
                </a:lnTo>
                <a:lnTo>
                  <a:pt x="41580" y="57430"/>
                </a:lnTo>
                <a:lnTo>
                  <a:pt x="41700" y="57540"/>
                </a:lnTo>
                <a:lnTo>
                  <a:pt x="41810" y="57520"/>
                </a:lnTo>
                <a:lnTo>
                  <a:pt x="41880" y="57390"/>
                </a:lnTo>
                <a:lnTo>
                  <a:pt x="42020" y="57360"/>
                </a:lnTo>
                <a:lnTo>
                  <a:pt x="42170" y="57390"/>
                </a:lnTo>
                <a:lnTo>
                  <a:pt x="42260" y="57480"/>
                </a:lnTo>
                <a:lnTo>
                  <a:pt x="42340" y="57490"/>
                </a:lnTo>
                <a:lnTo>
                  <a:pt x="42380" y="57400"/>
                </a:lnTo>
                <a:lnTo>
                  <a:pt x="42380" y="57280"/>
                </a:lnTo>
                <a:lnTo>
                  <a:pt x="42360" y="57180"/>
                </a:lnTo>
                <a:lnTo>
                  <a:pt x="42360" y="57130"/>
                </a:lnTo>
                <a:lnTo>
                  <a:pt x="42370" y="57080"/>
                </a:lnTo>
                <a:lnTo>
                  <a:pt x="42420" y="57030"/>
                </a:lnTo>
                <a:lnTo>
                  <a:pt x="42430" y="56920"/>
                </a:lnTo>
                <a:lnTo>
                  <a:pt x="42440" y="56810"/>
                </a:lnTo>
                <a:lnTo>
                  <a:pt x="42430" y="56700"/>
                </a:lnTo>
                <a:lnTo>
                  <a:pt x="42380" y="56440"/>
                </a:lnTo>
                <a:lnTo>
                  <a:pt x="42400" y="56410"/>
                </a:lnTo>
                <a:lnTo>
                  <a:pt x="43260" y="55690"/>
                </a:lnTo>
                <a:lnTo>
                  <a:pt x="43350" y="55540"/>
                </a:lnTo>
                <a:lnTo>
                  <a:pt x="43380" y="55400"/>
                </a:lnTo>
                <a:lnTo>
                  <a:pt x="43350" y="55260"/>
                </a:lnTo>
                <a:lnTo>
                  <a:pt x="43300" y="55140"/>
                </a:lnTo>
                <a:lnTo>
                  <a:pt x="43240" y="55040"/>
                </a:lnTo>
                <a:lnTo>
                  <a:pt x="43150" y="54880"/>
                </a:lnTo>
                <a:lnTo>
                  <a:pt x="43090" y="54610"/>
                </a:lnTo>
                <a:lnTo>
                  <a:pt x="43610" y="54170"/>
                </a:lnTo>
                <a:lnTo>
                  <a:pt x="43760" y="54110"/>
                </a:lnTo>
                <a:lnTo>
                  <a:pt x="43900" y="54130"/>
                </a:lnTo>
                <a:lnTo>
                  <a:pt x="45670" y="54750"/>
                </a:lnTo>
                <a:lnTo>
                  <a:pt x="46510" y="54810"/>
                </a:lnTo>
                <a:lnTo>
                  <a:pt x="48100" y="55270"/>
                </a:lnTo>
                <a:lnTo>
                  <a:pt x="48710" y="55290"/>
                </a:lnTo>
                <a:lnTo>
                  <a:pt x="48840" y="55340"/>
                </a:lnTo>
                <a:lnTo>
                  <a:pt x="49580" y="55490"/>
                </a:lnTo>
                <a:lnTo>
                  <a:pt x="49530" y="55600"/>
                </a:lnTo>
                <a:lnTo>
                  <a:pt x="49510" y="55690"/>
                </a:lnTo>
                <a:lnTo>
                  <a:pt x="49500" y="55820"/>
                </a:lnTo>
                <a:lnTo>
                  <a:pt x="49510" y="55890"/>
                </a:lnTo>
                <a:lnTo>
                  <a:pt x="49490" y="55950"/>
                </a:lnTo>
                <a:lnTo>
                  <a:pt x="49430" y="56000"/>
                </a:lnTo>
                <a:lnTo>
                  <a:pt x="49490" y="56040"/>
                </a:lnTo>
                <a:lnTo>
                  <a:pt x="49460" y="56130"/>
                </a:lnTo>
                <a:lnTo>
                  <a:pt x="49360" y="56270"/>
                </a:lnTo>
                <a:lnTo>
                  <a:pt x="49400" y="56300"/>
                </a:lnTo>
                <a:lnTo>
                  <a:pt x="49440" y="56360"/>
                </a:lnTo>
                <a:lnTo>
                  <a:pt x="49470" y="56420"/>
                </a:lnTo>
                <a:lnTo>
                  <a:pt x="49440" y="56450"/>
                </a:lnTo>
                <a:lnTo>
                  <a:pt x="49290" y="56470"/>
                </a:lnTo>
                <a:lnTo>
                  <a:pt x="49260" y="56490"/>
                </a:lnTo>
                <a:lnTo>
                  <a:pt x="49240" y="56560"/>
                </a:lnTo>
                <a:lnTo>
                  <a:pt x="49250" y="56630"/>
                </a:lnTo>
                <a:lnTo>
                  <a:pt x="49240" y="56690"/>
                </a:lnTo>
                <a:lnTo>
                  <a:pt x="49180" y="56710"/>
                </a:lnTo>
                <a:lnTo>
                  <a:pt x="49150" y="56730"/>
                </a:lnTo>
                <a:lnTo>
                  <a:pt x="49130" y="56780"/>
                </a:lnTo>
                <a:lnTo>
                  <a:pt x="49120" y="56850"/>
                </a:lnTo>
                <a:lnTo>
                  <a:pt x="49110" y="56930"/>
                </a:lnTo>
                <a:lnTo>
                  <a:pt x="49130" y="57010"/>
                </a:lnTo>
                <a:lnTo>
                  <a:pt x="49170" y="57130"/>
                </a:lnTo>
                <a:lnTo>
                  <a:pt x="49180" y="57180"/>
                </a:lnTo>
                <a:lnTo>
                  <a:pt x="49170" y="57220"/>
                </a:lnTo>
                <a:lnTo>
                  <a:pt x="49120" y="57250"/>
                </a:lnTo>
                <a:lnTo>
                  <a:pt x="49110" y="57280"/>
                </a:lnTo>
                <a:lnTo>
                  <a:pt x="49110" y="57270"/>
                </a:lnTo>
                <a:lnTo>
                  <a:pt x="49110" y="57320"/>
                </a:lnTo>
                <a:lnTo>
                  <a:pt x="49110" y="57370"/>
                </a:lnTo>
                <a:lnTo>
                  <a:pt x="49120" y="57380"/>
                </a:lnTo>
                <a:lnTo>
                  <a:pt x="49140" y="57390"/>
                </a:lnTo>
                <a:lnTo>
                  <a:pt x="49140" y="57430"/>
                </a:lnTo>
                <a:lnTo>
                  <a:pt x="49130" y="57480"/>
                </a:lnTo>
                <a:lnTo>
                  <a:pt x="49110" y="57510"/>
                </a:lnTo>
                <a:lnTo>
                  <a:pt x="49100" y="57550"/>
                </a:lnTo>
                <a:lnTo>
                  <a:pt x="49090" y="57580"/>
                </a:lnTo>
                <a:lnTo>
                  <a:pt x="49100" y="57620"/>
                </a:lnTo>
                <a:lnTo>
                  <a:pt x="49140" y="57640"/>
                </a:lnTo>
                <a:lnTo>
                  <a:pt x="49300" y="57600"/>
                </a:lnTo>
                <a:lnTo>
                  <a:pt x="49290" y="57660"/>
                </a:lnTo>
                <a:lnTo>
                  <a:pt x="49260" y="57700"/>
                </a:lnTo>
                <a:lnTo>
                  <a:pt x="49230" y="57720"/>
                </a:lnTo>
                <a:lnTo>
                  <a:pt x="49200" y="57730"/>
                </a:lnTo>
                <a:lnTo>
                  <a:pt x="49200" y="57780"/>
                </a:lnTo>
                <a:lnTo>
                  <a:pt x="49250" y="57810"/>
                </a:lnTo>
                <a:lnTo>
                  <a:pt x="49260" y="57880"/>
                </a:lnTo>
                <a:lnTo>
                  <a:pt x="49240" y="57970"/>
                </a:lnTo>
                <a:lnTo>
                  <a:pt x="49240" y="58080"/>
                </a:lnTo>
                <a:lnTo>
                  <a:pt x="49260" y="58200"/>
                </a:lnTo>
                <a:lnTo>
                  <a:pt x="49280" y="58230"/>
                </a:lnTo>
                <a:lnTo>
                  <a:pt x="49430" y="58190"/>
                </a:lnTo>
                <a:lnTo>
                  <a:pt x="49480" y="58160"/>
                </a:lnTo>
                <a:lnTo>
                  <a:pt x="49540" y="58150"/>
                </a:lnTo>
                <a:lnTo>
                  <a:pt x="49590" y="58210"/>
                </a:lnTo>
                <a:lnTo>
                  <a:pt x="49630" y="58280"/>
                </a:lnTo>
                <a:lnTo>
                  <a:pt x="49650" y="58360"/>
                </a:lnTo>
                <a:lnTo>
                  <a:pt x="49650" y="58430"/>
                </a:lnTo>
                <a:lnTo>
                  <a:pt x="49620" y="58500"/>
                </a:lnTo>
                <a:lnTo>
                  <a:pt x="49600" y="58580"/>
                </a:lnTo>
                <a:lnTo>
                  <a:pt x="49600" y="58690"/>
                </a:lnTo>
                <a:lnTo>
                  <a:pt x="49580" y="58790"/>
                </a:lnTo>
                <a:lnTo>
                  <a:pt x="49530" y="58830"/>
                </a:lnTo>
                <a:lnTo>
                  <a:pt x="49470" y="58820"/>
                </a:lnTo>
                <a:lnTo>
                  <a:pt x="49420" y="58800"/>
                </a:lnTo>
                <a:lnTo>
                  <a:pt x="49380" y="58760"/>
                </a:lnTo>
                <a:lnTo>
                  <a:pt x="49340" y="58690"/>
                </a:lnTo>
                <a:lnTo>
                  <a:pt x="49230" y="58420"/>
                </a:lnTo>
                <a:lnTo>
                  <a:pt x="49170" y="58310"/>
                </a:lnTo>
                <a:lnTo>
                  <a:pt x="49070" y="58260"/>
                </a:lnTo>
                <a:lnTo>
                  <a:pt x="49080" y="58340"/>
                </a:lnTo>
                <a:lnTo>
                  <a:pt x="49090" y="58400"/>
                </a:lnTo>
                <a:lnTo>
                  <a:pt x="49140" y="58520"/>
                </a:lnTo>
                <a:lnTo>
                  <a:pt x="49020" y="58490"/>
                </a:lnTo>
                <a:lnTo>
                  <a:pt x="48980" y="58440"/>
                </a:lnTo>
                <a:lnTo>
                  <a:pt x="48990" y="58340"/>
                </a:lnTo>
                <a:lnTo>
                  <a:pt x="48880" y="58230"/>
                </a:lnTo>
                <a:lnTo>
                  <a:pt x="48750" y="58200"/>
                </a:lnTo>
                <a:lnTo>
                  <a:pt x="48490" y="58210"/>
                </a:lnTo>
                <a:lnTo>
                  <a:pt x="48530" y="58280"/>
                </a:lnTo>
                <a:lnTo>
                  <a:pt x="48570" y="58310"/>
                </a:lnTo>
                <a:lnTo>
                  <a:pt x="48680" y="58300"/>
                </a:lnTo>
                <a:lnTo>
                  <a:pt x="48890" y="58430"/>
                </a:lnTo>
                <a:lnTo>
                  <a:pt x="48860" y="58540"/>
                </a:lnTo>
                <a:lnTo>
                  <a:pt x="48760" y="58610"/>
                </a:lnTo>
                <a:lnTo>
                  <a:pt x="48650" y="58650"/>
                </a:lnTo>
                <a:lnTo>
                  <a:pt x="48570" y="58650"/>
                </a:lnTo>
                <a:lnTo>
                  <a:pt x="48570" y="58690"/>
                </a:lnTo>
                <a:lnTo>
                  <a:pt x="48600" y="58700"/>
                </a:lnTo>
                <a:lnTo>
                  <a:pt x="48660" y="58740"/>
                </a:lnTo>
                <a:lnTo>
                  <a:pt x="48570" y="58780"/>
                </a:lnTo>
                <a:lnTo>
                  <a:pt x="48430" y="58720"/>
                </a:lnTo>
                <a:lnTo>
                  <a:pt x="48360" y="58780"/>
                </a:lnTo>
                <a:lnTo>
                  <a:pt x="48750" y="58870"/>
                </a:lnTo>
                <a:lnTo>
                  <a:pt x="48820" y="58960"/>
                </a:lnTo>
                <a:lnTo>
                  <a:pt x="48760" y="58990"/>
                </a:lnTo>
                <a:lnTo>
                  <a:pt x="48700" y="58980"/>
                </a:lnTo>
                <a:lnTo>
                  <a:pt x="48590" y="58910"/>
                </a:lnTo>
                <a:lnTo>
                  <a:pt x="48530" y="58900"/>
                </a:lnTo>
                <a:lnTo>
                  <a:pt x="48320" y="58910"/>
                </a:lnTo>
                <a:lnTo>
                  <a:pt x="48320" y="58960"/>
                </a:lnTo>
                <a:lnTo>
                  <a:pt x="48430" y="58950"/>
                </a:lnTo>
                <a:lnTo>
                  <a:pt x="48480" y="58970"/>
                </a:lnTo>
                <a:lnTo>
                  <a:pt x="48510" y="59040"/>
                </a:lnTo>
                <a:lnTo>
                  <a:pt x="48380" y="59110"/>
                </a:lnTo>
                <a:lnTo>
                  <a:pt x="48240" y="59130"/>
                </a:lnTo>
                <a:lnTo>
                  <a:pt x="48320" y="59200"/>
                </a:lnTo>
                <a:lnTo>
                  <a:pt x="48640" y="59260"/>
                </a:lnTo>
                <a:lnTo>
                  <a:pt x="48640" y="59300"/>
                </a:lnTo>
                <a:lnTo>
                  <a:pt x="48340" y="59290"/>
                </a:lnTo>
                <a:lnTo>
                  <a:pt x="48310" y="59330"/>
                </a:lnTo>
                <a:lnTo>
                  <a:pt x="48340" y="59360"/>
                </a:lnTo>
                <a:lnTo>
                  <a:pt x="48410" y="59390"/>
                </a:lnTo>
                <a:lnTo>
                  <a:pt x="48460" y="59440"/>
                </a:lnTo>
                <a:lnTo>
                  <a:pt x="48540" y="59460"/>
                </a:lnTo>
                <a:lnTo>
                  <a:pt x="48570" y="59480"/>
                </a:lnTo>
                <a:lnTo>
                  <a:pt x="48570" y="59530"/>
                </a:lnTo>
                <a:lnTo>
                  <a:pt x="48450" y="59530"/>
                </a:lnTo>
                <a:lnTo>
                  <a:pt x="48450" y="59570"/>
                </a:lnTo>
                <a:lnTo>
                  <a:pt x="48570" y="59620"/>
                </a:lnTo>
                <a:lnTo>
                  <a:pt x="48590" y="59660"/>
                </a:lnTo>
                <a:lnTo>
                  <a:pt x="48610" y="59730"/>
                </a:lnTo>
                <a:lnTo>
                  <a:pt x="48590" y="59770"/>
                </a:lnTo>
                <a:lnTo>
                  <a:pt x="48560" y="59810"/>
                </a:lnTo>
                <a:lnTo>
                  <a:pt x="48530" y="59870"/>
                </a:lnTo>
                <a:lnTo>
                  <a:pt x="48550" y="59930"/>
                </a:lnTo>
                <a:lnTo>
                  <a:pt x="48560" y="59980"/>
                </a:lnTo>
                <a:lnTo>
                  <a:pt x="48580" y="60020"/>
                </a:lnTo>
                <a:lnTo>
                  <a:pt x="48620" y="60050"/>
                </a:lnTo>
                <a:lnTo>
                  <a:pt x="48650" y="60050"/>
                </a:lnTo>
                <a:lnTo>
                  <a:pt x="48670" y="60020"/>
                </a:lnTo>
                <a:lnTo>
                  <a:pt x="48690" y="59980"/>
                </a:lnTo>
                <a:lnTo>
                  <a:pt x="48720" y="59960"/>
                </a:lnTo>
                <a:lnTo>
                  <a:pt x="48740" y="59980"/>
                </a:lnTo>
                <a:lnTo>
                  <a:pt x="48740" y="60020"/>
                </a:lnTo>
                <a:lnTo>
                  <a:pt x="48730" y="60070"/>
                </a:lnTo>
                <a:lnTo>
                  <a:pt x="48700" y="60090"/>
                </a:lnTo>
                <a:lnTo>
                  <a:pt x="48660" y="60100"/>
                </a:lnTo>
                <a:lnTo>
                  <a:pt x="48630" y="60110"/>
                </a:lnTo>
                <a:lnTo>
                  <a:pt x="48600" y="60140"/>
                </a:lnTo>
                <a:lnTo>
                  <a:pt x="48570" y="60180"/>
                </a:lnTo>
                <a:lnTo>
                  <a:pt x="48550" y="60130"/>
                </a:lnTo>
                <a:lnTo>
                  <a:pt x="48520" y="60070"/>
                </a:lnTo>
                <a:lnTo>
                  <a:pt x="48480" y="60050"/>
                </a:lnTo>
                <a:lnTo>
                  <a:pt x="48460" y="60170"/>
                </a:lnTo>
                <a:lnTo>
                  <a:pt x="48400" y="60230"/>
                </a:lnTo>
                <a:lnTo>
                  <a:pt x="48390" y="60290"/>
                </a:lnTo>
                <a:lnTo>
                  <a:pt x="48400" y="60330"/>
                </a:lnTo>
                <a:lnTo>
                  <a:pt x="48490" y="60480"/>
                </a:lnTo>
                <a:lnTo>
                  <a:pt x="48580" y="60570"/>
                </a:lnTo>
                <a:lnTo>
                  <a:pt x="48680" y="60610"/>
                </a:lnTo>
                <a:lnTo>
                  <a:pt x="48680" y="60680"/>
                </a:lnTo>
                <a:lnTo>
                  <a:pt x="48910" y="60830"/>
                </a:lnTo>
                <a:lnTo>
                  <a:pt x="48820" y="60850"/>
                </a:lnTo>
                <a:lnTo>
                  <a:pt x="48720" y="60830"/>
                </a:lnTo>
                <a:lnTo>
                  <a:pt x="48530" y="60740"/>
                </a:lnTo>
                <a:lnTo>
                  <a:pt x="48570" y="60860"/>
                </a:lnTo>
                <a:lnTo>
                  <a:pt x="48660" y="60920"/>
                </a:lnTo>
                <a:lnTo>
                  <a:pt x="48750" y="60950"/>
                </a:lnTo>
                <a:lnTo>
                  <a:pt x="48820" y="61000"/>
                </a:lnTo>
                <a:lnTo>
                  <a:pt x="48690" y="60990"/>
                </a:lnTo>
                <a:lnTo>
                  <a:pt x="48640" y="60970"/>
                </a:lnTo>
                <a:lnTo>
                  <a:pt x="48480" y="60820"/>
                </a:lnTo>
                <a:lnTo>
                  <a:pt x="48430" y="60790"/>
                </a:lnTo>
                <a:lnTo>
                  <a:pt x="48360" y="60790"/>
                </a:lnTo>
                <a:lnTo>
                  <a:pt x="48360" y="60830"/>
                </a:lnTo>
                <a:lnTo>
                  <a:pt x="48440" y="60870"/>
                </a:lnTo>
                <a:lnTo>
                  <a:pt x="48530" y="60960"/>
                </a:lnTo>
                <a:lnTo>
                  <a:pt x="48620" y="61070"/>
                </a:lnTo>
                <a:lnTo>
                  <a:pt x="48680" y="61170"/>
                </a:lnTo>
                <a:lnTo>
                  <a:pt x="48720" y="61330"/>
                </a:lnTo>
                <a:lnTo>
                  <a:pt x="48670" y="61380"/>
                </a:lnTo>
                <a:lnTo>
                  <a:pt x="48590" y="61420"/>
                </a:lnTo>
                <a:lnTo>
                  <a:pt x="48530" y="61520"/>
                </a:lnTo>
                <a:lnTo>
                  <a:pt x="48640" y="61610"/>
                </a:lnTo>
                <a:lnTo>
                  <a:pt x="48620" y="61760"/>
                </a:lnTo>
                <a:lnTo>
                  <a:pt x="48600" y="61820"/>
                </a:lnTo>
                <a:lnTo>
                  <a:pt x="48550" y="61870"/>
                </a:lnTo>
                <a:lnTo>
                  <a:pt x="48610" y="61950"/>
                </a:lnTo>
                <a:lnTo>
                  <a:pt x="48620" y="62030"/>
                </a:lnTo>
                <a:lnTo>
                  <a:pt x="48590" y="62080"/>
                </a:lnTo>
                <a:lnTo>
                  <a:pt x="48510" y="62090"/>
                </a:lnTo>
                <a:lnTo>
                  <a:pt x="48550" y="62100"/>
                </a:lnTo>
                <a:lnTo>
                  <a:pt x="48630" y="62110"/>
                </a:lnTo>
                <a:lnTo>
                  <a:pt x="48660" y="62120"/>
                </a:lnTo>
                <a:lnTo>
                  <a:pt x="48670" y="62160"/>
                </a:lnTo>
                <a:lnTo>
                  <a:pt x="48680" y="62200"/>
                </a:lnTo>
                <a:lnTo>
                  <a:pt x="48670" y="62240"/>
                </a:lnTo>
                <a:lnTo>
                  <a:pt x="48650" y="62250"/>
                </a:lnTo>
                <a:lnTo>
                  <a:pt x="48620" y="62280"/>
                </a:lnTo>
                <a:lnTo>
                  <a:pt x="48600" y="62350"/>
                </a:lnTo>
                <a:lnTo>
                  <a:pt x="48580" y="62430"/>
                </a:lnTo>
                <a:lnTo>
                  <a:pt x="48570" y="62510"/>
                </a:lnTo>
                <a:lnTo>
                  <a:pt x="48580" y="62540"/>
                </a:lnTo>
                <a:lnTo>
                  <a:pt x="48610" y="62570"/>
                </a:lnTo>
                <a:lnTo>
                  <a:pt x="48640" y="62600"/>
                </a:lnTo>
                <a:lnTo>
                  <a:pt x="48570" y="62670"/>
                </a:lnTo>
                <a:lnTo>
                  <a:pt x="48550" y="62680"/>
                </a:lnTo>
                <a:lnTo>
                  <a:pt x="48710" y="62660"/>
                </a:lnTo>
                <a:lnTo>
                  <a:pt x="48790" y="62670"/>
                </a:lnTo>
                <a:lnTo>
                  <a:pt x="48820" y="62730"/>
                </a:lnTo>
                <a:lnTo>
                  <a:pt x="48640" y="62780"/>
                </a:lnTo>
                <a:lnTo>
                  <a:pt x="48580" y="62850"/>
                </a:lnTo>
                <a:lnTo>
                  <a:pt x="48550" y="63030"/>
                </a:lnTo>
                <a:lnTo>
                  <a:pt x="48550" y="63100"/>
                </a:lnTo>
                <a:lnTo>
                  <a:pt x="48550" y="63130"/>
                </a:lnTo>
                <a:lnTo>
                  <a:pt x="48620" y="63200"/>
                </a:lnTo>
                <a:lnTo>
                  <a:pt x="48670" y="63200"/>
                </a:lnTo>
                <a:lnTo>
                  <a:pt x="48690" y="63220"/>
                </a:lnTo>
                <a:lnTo>
                  <a:pt x="48680" y="63300"/>
                </a:lnTo>
                <a:lnTo>
                  <a:pt x="48690" y="63340"/>
                </a:lnTo>
                <a:lnTo>
                  <a:pt x="48720" y="63410"/>
                </a:lnTo>
                <a:lnTo>
                  <a:pt x="48730" y="63430"/>
                </a:lnTo>
                <a:lnTo>
                  <a:pt x="48780" y="63400"/>
                </a:lnTo>
                <a:lnTo>
                  <a:pt x="48800" y="63410"/>
                </a:lnTo>
                <a:lnTo>
                  <a:pt x="48820" y="63440"/>
                </a:lnTo>
                <a:lnTo>
                  <a:pt x="48930" y="63800"/>
                </a:lnTo>
                <a:lnTo>
                  <a:pt x="48900" y="63810"/>
                </a:lnTo>
                <a:lnTo>
                  <a:pt x="48870" y="63820"/>
                </a:lnTo>
                <a:lnTo>
                  <a:pt x="48850" y="63850"/>
                </a:lnTo>
                <a:lnTo>
                  <a:pt x="48850" y="63880"/>
                </a:lnTo>
                <a:lnTo>
                  <a:pt x="48860" y="63960"/>
                </a:lnTo>
                <a:lnTo>
                  <a:pt x="48880" y="63960"/>
                </a:lnTo>
                <a:lnTo>
                  <a:pt x="48900" y="63950"/>
                </a:lnTo>
                <a:lnTo>
                  <a:pt x="48930" y="63970"/>
                </a:lnTo>
                <a:lnTo>
                  <a:pt x="48930" y="64050"/>
                </a:lnTo>
                <a:lnTo>
                  <a:pt x="48930" y="64120"/>
                </a:lnTo>
                <a:lnTo>
                  <a:pt x="48930" y="64170"/>
                </a:lnTo>
                <a:lnTo>
                  <a:pt x="48970" y="64220"/>
                </a:lnTo>
                <a:lnTo>
                  <a:pt x="49030" y="64240"/>
                </a:lnTo>
                <a:lnTo>
                  <a:pt x="49070" y="64240"/>
                </a:lnTo>
                <a:lnTo>
                  <a:pt x="49090" y="64260"/>
                </a:lnTo>
                <a:lnTo>
                  <a:pt x="49050" y="64350"/>
                </a:lnTo>
                <a:lnTo>
                  <a:pt x="49020" y="64390"/>
                </a:lnTo>
                <a:lnTo>
                  <a:pt x="48920" y="64450"/>
                </a:lnTo>
                <a:lnTo>
                  <a:pt x="48840" y="64550"/>
                </a:lnTo>
                <a:lnTo>
                  <a:pt x="48720" y="64640"/>
                </a:lnTo>
                <a:lnTo>
                  <a:pt x="48650" y="64660"/>
                </a:lnTo>
                <a:lnTo>
                  <a:pt x="48640" y="64690"/>
                </a:lnTo>
                <a:lnTo>
                  <a:pt x="48640" y="64720"/>
                </a:lnTo>
                <a:lnTo>
                  <a:pt x="48660" y="64740"/>
                </a:lnTo>
                <a:lnTo>
                  <a:pt x="48690" y="64730"/>
                </a:lnTo>
                <a:lnTo>
                  <a:pt x="48760" y="64700"/>
                </a:lnTo>
                <a:lnTo>
                  <a:pt x="48790" y="64690"/>
                </a:lnTo>
                <a:lnTo>
                  <a:pt x="48850" y="64710"/>
                </a:lnTo>
                <a:lnTo>
                  <a:pt x="48910" y="64800"/>
                </a:lnTo>
                <a:lnTo>
                  <a:pt x="49010" y="64840"/>
                </a:lnTo>
                <a:lnTo>
                  <a:pt x="49180" y="64990"/>
                </a:lnTo>
                <a:lnTo>
                  <a:pt x="49050" y="65070"/>
                </a:lnTo>
                <a:lnTo>
                  <a:pt x="49050" y="65120"/>
                </a:lnTo>
                <a:lnTo>
                  <a:pt x="49100" y="65150"/>
                </a:lnTo>
                <a:lnTo>
                  <a:pt x="49160" y="65160"/>
                </a:lnTo>
                <a:lnTo>
                  <a:pt x="49210" y="65150"/>
                </a:lnTo>
                <a:lnTo>
                  <a:pt x="49030" y="66000"/>
                </a:lnTo>
                <a:lnTo>
                  <a:pt x="48920" y="66240"/>
                </a:lnTo>
                <a:lnTo>
                  <a:pt x="48870" y="66290"/>
                </a:lnTo>
                <a:lnTo>
                  <a:pt x="48820" y="66350"/>
                </a:lnTo>
                <a:lnTo>
                  <a:pt x="48750" y="66500"/>
                </a:lnTo>
                <a:lnTo>
                  <a:pt x="48730" y="66620"/>
                </a:lnTo>
                <a:lnTo>
                  <a:pt x="48760" y="67080"/>
                </a:lnTo>
                <a:lnTo>
                  <a:pt x="48550" y="67160"/>
                </a:lnTo>
                <a:lnTo>
                  <a:pt x="48490" y="67220"/>
                </a:lnTo>
                <a:lnTo>
                  <a:pt x="48440" y="67240"/>
                </a:lnTo>
                <a:lnTo>
                  <a:pt x="48190" y="67210"/>
                </a:lnTo>
                <a:lnTo>
                  <a:pt x="48160" y="67200"/>
                </a:lnTo>
                <a:lnTo>
                  <a:pt x="48150" y="67180"/>
                </a:lnTo>
                <a:lnTo>
                  <a:pt x="48130" y="67180"/>
                </a:lnTo>
                <a:lnTo>
                  <a:pt x="48010" y="67160"/>
                </a:lnTo>
                <a:lnTo>
                  <a:pt x="47970" y="67170"/>
                </a:lnTo>
                <a:lnTo>
                  <a:pt x="47920" y="67190"/>
                </a:lnTo>
                <a:lnTo>
                  <a:pt x="47870" y="67250"/>
                </a:lnTo>
                <a:lnTo>
                  <a:pt x="47850" y="67280"/>
                </a:lnTo>
                <a:lnTo>
                  <a:pt x="47850" y="67320"/>
                </a:lnTo>
                <a:lnTo>
                  <a:pt x="47850" y="67360"/>
                </a:lnTo>
                <a:lnTo>
                  <a:pt x="47850" y="67410"/>
                </a:lnTo>
                <a:lnTo>
                  <a:pt x="47810" y="67470"/>
                </a:lnTo>
                <a:lnTo>
                  <a:pt x="47490" y="67690"/>
                </a:lnTo>
                <a:lnTo>
                  <a:pt x="47410" y="67710"/>
                </a:lnTo>
                <a:lnTo>
                  <a:pt x="47340" y="67720"/>
                </a:lnTo>
                <a:lnTo>
                  <a:pt x="47210" y="67660"/>
                </a:lnTo>
                <a:lnTo>
                  <a:pt x="47180" y="67590"/>
                </a:lnTo>
                <a:lnTo>
                  <a:pt x="47150" y="67550"/>
                </a:lnTo>
                <a:lnTo>
                  <a:pt x="47090" y="67490"/>
                </a:lnTo>
                <a:lnTo>
                  <a:pt x="47040" y="67420"/>
                </a:lnTo>
                <a:lnTo>
                  <a:pt x="46990" y="67320"/>
                </a:lnTo>
                <a:lnTo>
                  <a:pt x="46910" y="67130"/>
                </a:lnTo>
                <a:lnTo>
                  <a:pt x="46850" y="67020"/>
                </a:lnTo>
                <a:lnTo>
                  <a:pt x="46680" y="66790"/>
                </a:lnTo>
                <a:lnTo>
                  <a:pt x="46580" y="66690"/>
                </a:lnTo>
                <a:lnTo>
                  <a:pt x="46510" y="66630"/>
                </a:lnTo>
                <a:lnTo>
                  <a:pt x="46460" y="66610"/>
                </a:lnTo>
                <a:lnTo>
                  <a:pt x="46410" y="66600"/>
                </a:lnTo>
                <a:lnTo>
                  <a:pt x="46340" y="66530"/>
                </a:lnTo>
                <a:lnTo>
                  <a:pt x="46250" y="66410"/>
                </a:lnTo>
                <a:lnTo>
                  <a:pt x="45960" y="65900"/>
                </a:lnTo>
                <a:lnTo>
                  <a:pt x="45940" y="65880"/>
                </a:lnTo>
                <a:lnTo>
                  <a:pt x="45920" y="65860"/>
                </a:lnTo>
                <a:lnTo>
                  <a:pt x="45880" y="65840"/>
                </a:lnTo>
                <a:lnTo>
                  <a:pt x="45850" y="65810"/>
                </a:lnTo>
                <a:lnTo>
                  <a:pt x="45800" y="65740"/>
                </a:lnTo>
                <a:lnTo>
                  <a:pt x="45650" y="65420"/>
                </a:lnTo>
                <a:lnTo>
                  <a:pt x="45640" y="65330"/>
                </a:lnTo>
                <a:lnTo>
                  <a:pt x="45660" y="65140"/>
                </a:lnTo>
                <a:lnTo>
                  <a:pt x="45830" y="65000"/>
                </a:lnTo>
                <a:lnTo>
                  <a:pt x="46070" y="64640"/>
                </a:lnTo>
                <a:lnTo>
                  <a:pt x="46110" y="64530"/>
                </a:lnTo>
                <a:lnTo>
                  <a:pt x="46160" y="64450"/>
                </a:lnTo>
                <a:lnTo>
                  <a:pt x="46220" y="64390"/>
                </a:lnTo>
                <a:lnTo>
                  <a:pt x="46230" y="64370"/>
                </a:lnTo>
                <a:lnTo>
                  <a:pt x="46260" y="64250"/>
                </a:lnTo>
                <a:lnTo>
                  <a:pt x="46270" y="64170"/>
                </a:lnTo>
                <a:lnTo>
                  <a:pt x="46260" y="64090"/>
                </a:lnTo>
                <a:lnTo>
                  <a:pt x="46210" y="63970"/>
                </a:lnTo>
                <a:lnTo>
                  <a:pt x="46120" y="63850"/>
                </a:lnTo>
                <a:lnTo>
                  <a:pt x="45960" y="63670"/>
                </a:lnTo>
                <a:lnTo>
                  <a:pt x="45830" y="63490"/>
                </a:lnTo>
                <a:lnTo>
                  <a:pt x="45790" y="63360"/>
                </a:lnTo>
                <a:lnTo>
                  <a:pt x="45670" y="63090"/>
                </a:lnTo>
                <a:lnTo>
                  <a:pt x="45590" y="62940"/>
                </a:lnTo>
                <a:lnTo>
                  <a:pt x="45510" y="62810"/>
                </a:lnTo>
                <a:lnTo>
                  <a:pt x="45400" y="62760"/>
                </a:lnTo>
                <a:lnTo>
                  <a:pt x="44790" y="62610"/>
                </a:lnTo>
                <a:lnTo>
                  <a:pt x="44430" y="62410"/>
                </a:lnTo>
                <a:lnTo>
                  <a:pt x="44330" y="62290"/>
                </a:lnTo>
                <a:lnTo>
                  <a:pt x="44130" y="62000"/>
                </a:lnTo>
                <a:lnTo>
                  <a:pt x="44130" y="61980"/>
                </a:lnTo>
                <a:lnTo>
                  <a:pt x="44130" y="61930"/>
                </a:lnTo>
                <a:lnTo>
                  <a:pt x="44130" y="61840"/>
                </a:lnTo>
                <a:lnTo>
                  <a:pt x="44110" y="61650"/>
                </a:lnTo>
                <a:lnTo>
                  <a:pt x="44050" y="61440"/>
                </a:lnTo>
                <a:lnTo>
                  <a:pt x="43930" y="61260"/>
                </a:lnTo>
                <a:lnTo>
                  <a:pt x="43370" y="60630"/>
                </a:lnTo>
                <a:lnTo>
                  <a:pt x="42740" y="59680"/>
                </a:lnTo>
                <a:lnTo>
                  <a:pt x="42710" y="59590"/>
                </a:lnTo>
                <a:lnTo>
                  <a:pt x="42660" y="59550"/>
                </a:lnTo>
                <a:lnTo>
                  <a:pt x="42560" y="59370"/>
                </a:lnTo>
                <a:lnTo>
                  <a:pt x="42440" y="59550"/>
                </a:lnTo>
                <a:lnTo>
                  <a:pt x="42390" y="59600"/>
                </a:lnTo>
                <a:lnTo>
                  <a:pt x="42350" y="59670"/>
                </a:lnTo>
                <a:lnTo>
                  <a:pt x="42310" y="59700"/>
                </a:lnTo>
                <a:lnTo>
                  <a:pt x="41120" y="59700"/>
                </a:lnTo>
                <a:lnTo>
                  <a:pt x="41100" y="59670"/>
                </a:lnTo>
                <a:lnTo>
                  <a:pt x="41090" y="59600"/>
                </a:lnTo>
                <a:lnTo>
                  <a:pt x="41030" y="59500"/>
                </a:lnTo>
                <a:lnTo>
                  <a:pt x="40990" y="59250"/>
                </a:lnTo>
                <a:lnTo>
                  <a:pt x="40420" y="59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